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7" r:id="rId4"/>
    <p:sldId id="278" r:id="rId5"/>
    <p:sldId id="260" r:id="rId6"/>
    <p:sldId id="279" r:id="rId7"/>
    <p:sldId id="261" r:id="rId8"/>
    <p:sldId id="286" r:id="rId9"/>
    <p:sldId id="282" r:id="rId10"/>
    <p:sldId id="283" r:id="rId11"/>
    <p:sldId id="287" r:id="rId12"/>
    <p:sldId id="284" r:id="rId13"/>
    <p:sldId id="285" r:id="rId14"/>
    <p:sldId id="267" r:id="rId15"/>
    <p:sldId id="269" r:id="rId16"/>
    <p:sldId id="273" r:id="rId17"/>
    <p:sldId id="268" r:id="rId18"/>
    <p:sldId id="262" r:id="rId19"/>
    <p:sldId id="274" r:id="rId20"/>
    <p:sldId id="27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BB9"/>
    <a:srgbClr val="660066"/>
    <a:srgbClr val="88C2A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0"/>
    <p:restoredTop sz="92188" autoAdjust="0"/>
  </p:normalViewPr>
  <p:slideViewPr>
    <p:cSldViewPr snapToGrid="0">
      <p:cViewPr varScale="1">
        <p:scale>
          <a:sx n="64" d="100"/>
          <a:sy n="64" d="100"/>
        </p:scale>
        <p:origin x="84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1609D-1F61-41A3-96B4-A4F329C9F804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BF7C98C3-5BAA-4338-8E35-033710BB1EFE}">
      <dgm:prSet phldrT="[Texte]"/>
      <dgm:spPr>
        <a:solidFill>
          <a:srgbClr val="C19BB9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Réalisation des enquêtes programmées par le HCP et des enquêtes spécifiques</a:t>
          </a:r>
          <a:endParaRPr lang="fr-FR" dirty="0">
            <a:solidFill>
              <a:schemeClr val="tx1"/>
            </a:solidFill>
          </a:endParaRPr>
        </a:p>
      </dgm:t>
    </dgm:pt>
    <dgm:pt modelId="{29C29A9C-C6FB-4902-804C-1E2D406234CC}" type="parTrans" cxnId="{85E28A14-70F2-46D6-9ADA-A26E6E79520D}">
      <dgm:prSet/>
      <dgm:spPr/>
      <dgm:t>
        <a:bodyPr/>
        <a:lstStyle/>
        <a:p>
          <a:endParaRPr lang="fr-FR"/>
        </a:p>
      </dgm:t>
    </dgm:pt>
    <dgm:pt modelId="{BB81F03A-8298-4A06-BC9D-060381F0AAEA}" type="sibTrans" cxnId="{85E28A14-70F2-46D6-9ADA-A26E6E79520D}">
      <dgm:prSet/>
      <dgm:spPr/>
      <dgm:t>
        <a:bodyPr/>
        <a:lstStyle/>
        <a:p>
          <a:endParaRPr lang="fr-FR"/>
        </a:p>
      </dgm:t>
    </dgm:pt>
    <dgm:pt modelId="{71E62B3B-4106-4C92-A21D-526B4A272124}">
      <dgm:prSet phldrT="[Texte]"/>
      <dgm:spPr>
        <a:solidFill>
          <a:srgbClr val="C19BB9"/>
        </a:solidFill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Réalisation des études à caractère démographique, social et économique</a:t>
          </a:r>
          <a:endParaRPr lang="fr-FR" dirty="0">
            <a:solidFill>
              <a:schemeClr val="tx1"/>
            </a:solidFill>
          </a:endParaRPr>
        </a:p>
      </dgm:t>
    </dgm:pt>
    <dgm:pt modelId="{9158F978-8E3F-4E40-A034-F5C3F435B470}" type="parTrans" cxnId="{6B407772-8F60-4ACD-B65D-E6BF4F2F2DEE}">
      <dgm:prSet/>
      <dgm:spPr/>
      <dgm:t>
        <a:bodyPr/>
        <a:lstStyle/>
        <a:p>
          <a:endParaRPr lang="fr-FR"/>
        </a:p>
      </dgm:t>
    </dgm:pt>
    <dgm:pt modelId="{F0AF77FF-18C0-4153-A52E-7B6A5DDE1862}" type="sibTrans" cxnId="{6B407772-8F60-4ACD-B65D-E6BF4F2F2DEE}">
      <dgm:prSet/>
      <dgm:spPr/>
      <dgm:t>
        <a:bodyPr/>
        <a:lstStyle/>
        <a:p>
          <a:endParaRPr lang="fr-FR"/>
        </a:p>
      </dgm:t>
    </dgm:pt>
    <dgm:pt modelId="{8C7A5B8B-9616-4C79-B425-AE583EEF739A}">
      <dgm:prSet phldrT="[Texte]"/>
      <dgm:spPr>
        <a:solidFill>
          <a:srgbClr val="C19BB9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Contribution à l’élaboration des comptes régionaux</a:t>
          </a:r>
          <a:endParaRPr lang="fr-FR" dirty="0">
            <a:solidFill>
              <a:schemeClr val="tx1"/>
            </a:solidFill>
          </a:endParaRPr>
        </a:p>
      </dgm:t>
    </dgm:pt>
    <dgm:pt modelId="{161742F3-DD99-45DF-A25B-07FA3B62944E}" type="parTrans" cxnId="{5B554FFF-C018-49F1-82F9-4981D00D13C8}">
      <dgm:prSet/>
      <dgm:spPr/>
      <dgm:t>
        <a:bodyPr/>
        <a:lstStyle/>
        <a:p>
          <a:endParaRPr lang="fr-FR"/>
        </a:p>
      </dgm:t>
    </dgm:pt>
    <dgm:pt modelId="{5299B496-E708-43D4-9223-51995D24EB99}" type="sibTrans" cxnId="{5B554FFF-C018-49F1-82F9-4981D00D13C8}">
      <dgm:prSet/>
      <dgm:spPr/>
      <dgm:t>
        <a:bodyPr/>
        <a:lstStyle/>
        <a:p>
          <a:endParaRPr lang="fr-FR"/>
        </a:p>
      </dgm:t>
    </dgm:pt>
    <dgm:pt modelId="{171B2964-75FE-48C7-8F23-8473744D9C8F}">
      <dgm:prSet/>
      <dgm:spPr>
        <a:solidFill>
          <a:srgbClr val="C19BB9"/>
        </a:solidFill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Suivi et analyse de la conjoncture économique : situation du marché de travail, inflation, etc.</a:t>
          </a:r>
          <a:endParaRPr lang="fr-CA" dirty="0">
            <a:solidFill>
              <a:schemeClr val="tx1"/>
            </a:solidFill>
          </a:endParaRPr>
        </a:p>
      </dgm:t>
    </dgm:pt>
    <dgm:pt modelId="{ADAD23C2-DC13-40B3-96BD-90DE7992E9E0}" type="parTrans" cxnId="{DC24B8E9-8F9A-4767-88CA-1F27A5D9070F}">
      <dgm:prSet/>
      <dgm:spPr/>
      <dgm:t>
        <a:bodyPr/>
        <a:lstStyle/>
        <a:p>
          <a:endParaRPr lang="fr-FR"/>
        </a:p>
      </dgm:t>
    </dgm:pt>
    <dgm:pt modelId="{B7C471EF-83B3-499A-83A8-5A398FF79536}" type="sibTrans" cxnId="{DC24B8E9-8F9A-4767-88CA-1F27A5D9070F}">
      <dgm:prSet/>
      <dgm:spPr/>
      <dgm:t>
        <a:bodyPr/>
        <a:lstStyle/>
        <a:p>
          <a:endParaRPr lang="fr-FR"/>
        </a:p>
      </dgm:t>
    </dgm:pt>
    <dgm:pt modelId="{64009BA2-ED07-4245-BD00-E0AF853C22CF}">
      <dgm:prSet/>
      <dgm:spPr>
        <a:solidFill>
          <a:srgbClr val="C19BB9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Elaboration des monographies et des annuaires statistiques régionaux et provinciaux</a:t>
          </a:r>
          <a:endParaRPr lang="fr-CA" dirty="0">
            <a:solidFill>
              <a:schemeClr val="tx1"/>
            </a:solidFill>
          </a:endParaRPr>
        </a:p>
      </dgm:t>
    </dgm:pt>
    <dgm:pt modelId="{D9DD1A15-6DA9-43C3-BC3B-3745A0CC2F17}" type="parTrans" cxnId="{B34AA505-1314-48F1-934F-CC0BEF66E0A8}">
      <dgm:prSet/>
      <dgm:spPr/>
      <dgm:t>
        <a:bodyPr/>
        <a:lstStyle/>
        <a:p>
          <a:endParaRPr lang="fr-FR"/>
        </a:p>
      </dgm:t>
    </dgm:pt>
    <dgm:pt modelId="{65FEDA5E-D931-40D4-96D2-0296949B94E4}" type="sibTrans" cxnId="{B34AA505-1314-48F1-934F-CC0BEF66E0A8}">
      <dgm:prSet/>
      <dgm:spPr/>
      <dgm:t>
        <a:bodyPr/>
        <a:lstStyle/>
        <a:p>
          <a:endParaRPr lang="fr-FR"/>
        </a:p>
      </dgm:t>
    </dgm:pt>
    <dgm:pt modelId="{5441E489-CBC1-4125-807B-78D19460D67D}" type="pres">
      <dgm:prSet presAssocID="{8271609D-1F61-41A3-96B4-A4F329C9F804}" presName="linearFlow" presStyleCnt="0">
        <dgm:presLayoutVars>
          <dgm:dir/>
          <dgm:resizeHandles val="exact"/>
        </dgm:presLayoutVars>
      </dgm:prSet>
      <dgm:spPr/>
    </dgm:pt>
    <dgm:pt modelId="{35BBB352-BB0D-4E17-B4BB-1692A05C641D}" type="pres">
      <dgm:prSet presAssocID="{BF7C98C3-5BAA-4338-8E35-033710BB1EFE}" presName="composite" presStyleCnt="0"/>
      <dgm:spPr/>
    </dgm:pt>
    <dgm:pt modelId="{6165D2D6-E75D-4675-B1C6-B9B2B370DE3E}" type="pres">
      <dgm:prSet presAssocID="{BF7C98C3-5BAA-4338-8E35-033710BB1EFE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AD63BE8-F861-455E-B910-B8012FB00E6A}" type="pres">
      <dgm:prSet presAssocID="{BF7C98C3-5BAA-4338-8E35-033710BB1EF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AFEDAC-16D0-4989-9E49-E377B3A9E406}" type="pres">
      <dgm:prSet presAssocID="{BB81F03A-8298-4A06-BC9D-060381F0AAEA}" presName="spacing" presStyleCnt="0"/>
      <dgm:spPr/>
    </dgm:pt>
    <dgm:pt modelId="{BA627D8D-05CD-4C01-85DC-2447C076063F}" type="pres">
      <dgm:prSet presAssocID="{71E62B3B-4106-4C92-A21D-526B4A272124}" presName="composite" presStyleCnt="0"/>
      <dgm:spPr/>
    </dgm:pt>
    <dgm:pt modelId="{A7D56B22-3EC7-473F-AF41-16D05CF2A8A9}" type="pres">
      <dgm:prSet presAssocID="{71E62B3B-4106-4C92-A21D-526B4A272124}" presName="imgShp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9BFF827-1CE1-4754-BFAC-377E89152D3D}" type="pres">
      <dgm:prSet presAssocID="{71E62B3B-4106-4C92-A21D-526B4A27212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B6DECE-7E24-4DFC-ADC3-8FED5649DA1D}" type="pres">
      <dgm:prSet presAssocID="{F0AF77FF-18C0-4153-A52E-7B6A5DDE1862}" presName="spacing" presStyleCnt="0"/>
      <dgm:spPr/>
    </dgm:pt>
    <dgm:pt modelId="{2E20F5F6-BABF-48B1-9785-A49533125057}" type="pres">
      <dgm:prSet presAssocID="{64009BA2-ED07-4245-BD00-E0AF853C22CF}" presName="composite" presStyleCnt="0"/>
      <dgm:spPr/>
    </dgm:pt>
    <dgm:pt modelId="{61C20ABF-26B8-4B5C-AEC5-15EF31CE1298}" type="pres">
      <dgm:prSet presAssocID="{64009BA2-ED07-4245-BD00-E0AF853C22CF}" presName="imgShp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1F463A6-F078-4D26-A3CE-0FCFB34214DE}" type="pres">
      <dgm:prSet presAssocID="{64009BA2-ED07-4245-BD00-E0AF853C22C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C3291E-8FE6-42C1-924C-3F4BB5319608}" type="pres">
      <dgm:prSet presAssocID="{65FEDA5E-D931-40D4-96D2-0296949B94E4}" presName="spacing" presStyleCnt="0"/>
      <dgm:spPr/>
    </dgm:pt>
    <dgm:pt modelId="{45BDE5FD-E73B-4894-B61F-28F39261BC7D}" type="pres">
      <dgm:prSet presAssocID="{171B2964-75FE-48C7-8F23-8473744D9C8F}" presName="composite" presStyleCnt="0"/>
      <dgm:spPr/>
    </dgm:pt>
    <dgm:pt modelId="{B4A42F6C-A5B6-4E5B-97B4-E2EA03F6286D}" type="pres">
      <dgm:prSet presAssocID="{171B2964-75FE-48C7-8F23-8473744D9C8F}" presName="imgShp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87F330-D7B4-42E3-9A90-225AE81E0C84}" type="pres">
      <dgm:prSet presAssocID="{171B2964-75FE-48C7-8F23-8473744D9C8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2AA47A-A8AF-4B36-BD47-B38DC6DBA4DF}" type="pres">
      <dgm:prSet presAssocID="{B7C471EF-83B3-499A-83A8-5A398FF79536}" presName="spacing" presStyleCnt="0"/>
      <dgm:spPr/>
    </dgm:pt>
    <dgm:pt modelId="{C9A6B7E1-D2B2-4212-B9E7-586A250CD0C3}" type="pres">
      <dgm:prSet presAssocID="{8C7A5B8B-9616-4C79-B425-AE583EEF739A}" presName="composite" presStyleCnt="0"/>
      <dgm:spPr/>
    </dgm:pt>
    <dgm:pt modelId="{EA65B1B9-4706-4417-A576-754D78F6ECBB}" type="pres">
      <dgm:prSet presAssocID="{8C7A5B8B-9616-4C79-B425-AE583EEF739A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B0F5D0-B307-4679-A70F-5CD3EC5623F4}" type="pres">
      <dgm:prSet presAssocID="{8C7A5B8B-9616-4C79-B425-AE583EEF739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34AA505-1314-48F1-934F-CC0BEF66E0A8}" srcId="{8271609D-1F61-41A3-96B4-A4F329C9F804}" destId="{64009BA2-ED07-4245-BD00-E0AF853C22CF}" srcOrd="2" destOrd="0" parTransId="{D9DD1A15-6DA9-43C3-BC3B-3745A0CC2F17}" sibTransId="{65FEDA5E-D931-40D4-96D2-0296949B94E4}"/>
    <dgm:cxn modelId="{D36D5507-A8A0-4A33-9340-163A9F2C866A}" type="presOf" srcId="{8271609D-1F61-41A3-96B4-A4F329C9F804}" destId="{5441E489-CBC1-4125-807B-78D19460D67D}" srcOrd="0" destOrd="0" presId="urn:microsoft.com/office/officeart/2005/8/layout/vList3#1"/>
    <dgm:cxn modelId="{5E19FDAE-1071-4028-8D75-A3C9C3450E02}" type="presOf" srcId="{71E62B3B-4106-4C92-A21D-526B4A272124}" destId="{89BFF827-1CE1-4754-BFAC-377E89152D3D}" srcOrd="0" destOrd="0" presId="urn:microsoft.com/office/officeart/2005/8/layout/vList3#1"/>
    <dgm:cxn modelId="{6B407772-8F60-4ACD-B65D-E6BF4F2F2DEE}" srcId="{8271609D-1F61-41A3-96B4-A4F329C9F804}" destId="{71E62B3B-4106-4C92-A21D-526B4A272124}" srcOrd="1" destOrd="0" parTransId="{9158F978-8E3F-4E40-A034-F5C3F435B470}" sibTransId="{F0AF77FF-18C0-4153-A52E-7B6A5DDE1862}"/>
    <dgm:cxn modelId="{5B554FFF-C018-49F1-82F9-4981D00D13C8}" srcId="{8271609D-1F61-41A3-96B4-A4F329C9F804}" destId="{8C7A5B8B-9616-4C79-B425-AE583EEF739A}" srcOrd="4" destOrd="0" parTransId="{161742F3-DD99-45DF-A25B-07FA3B62944E}" sibTransId="{5299B496-E708-43D4-9223-51995D24EB99}"/>
    <dgm:cxn modelId="{DC24B8E9-8F9A-4767-88CA-1F27A5D9070F}" srcId="{8271609D-1F61-41A3-96B4-A4F329C9F804}" destId="{171B2964-75FE-48C7-8F23-8473744D9C8F}" srcOrd="3" destOrd="0" parTransId="{ADAD23C2-DC13-40B3-96BD-90DE7992E9E0}" sibTransId="{B7C471EF-83B3-499A-83A8-5A398FF79536}"/>
    <dgm:cxn modelId="{85E28A14-70F2-46D6-9ADA-A26E6E79520D}" srcId="{8271609D-1F61-41A3-96B4-A4F329C9F804}" destId="{BF7C98C3-5BAA-4338-8E35-033710BB1EFE}" srcOrd="0" destOrd="0" parTransId="{29C29A9C-C6FB-4902-804C-1E2D406234CC}" sibTransId="{BB81F03A-8298-4A06-BC9D-060381F0AAEA}"/>
    <dgm:cxn modelId="{9379C5CD-A7F5-4336-9231-5F41ADF981CC}" type="presOf" srcId="{BF7C98C3-5BAA-4338-8E35-033710BB1EFE}" destId="{DAD63BE8-F861-455E-B910-B8012FB00E6A}" srcOrd="0" destOrd="0" presId="urn:microsoft.com/office/officeart/2005/8/layout/vList3#1"/>
    <dgm:cxn modelId="{956D10A7-EDC7-4BD4-AC16-74A953B34E1B}" type="presOf" srcId="{8C7A5B8B-9616-4C79-B425-AE583EEF739A}" destId="{0AB0F5D0-B307-4679-A70F-5CD3EC5623F4}" srcOrd="0" destOrd="0" presId="urn:microsoft.com/office/officeart/2005/8/layout/vList3#1"/>
    <dgm:cxn modelId="{D8226DFE-4B5A-42F3-B3E9-0A36A313DCEE}" type="presOf" srcId="{64009BA2-ED07-4245-BD00-E0AF853C22CF}" destId="{61F463A6-F078-4D26-A3CE-0FCFB34214DE}" srcOrd="0" destOrd="0" presId="urn:microsoft.com/office/officeart/2005/8/layout/vList3#1"/>
    <dgm:cxn modelId="{99BD0584-4ADE-4AF0-8AC8-C2D146FD2469}" type="presOf" srcId="{171B2964-75FE-48C7-8F23-8473744D9C8F}" destId="{9187F330-D7B4-42E3-9A90-225AE81E0C84}" srcOrd="0" destOrd="0" presId="urn:microsoft.com/office/officeart/2005/8/layout/vList3#1"/>
    <dgm:cxn modelId="{E72D0FCC-303C-41E8-9571-62778F4CFDDA}" type="presParOf" srcId="{5441E489-CBC1-4125-807B-78D19460D67D}" destId="{35BBB352-BB0D-4E17-B4BB-1692A05C641D}" srcOrd="0" destOrd="0" presId="urn:microsoft.com/office/officeart/2005/8/layout/vList3#1"/>
    <dgm:cxn modelId="{1BAA21C4-CC5E-4BFA-81AC-496678385D3A}" type="presParOf" srcId="{35BBB352-BB0D-4E17-B4BB-1692A05C641D}" destId="{6165D2D6-E75D-4675-B1C6-B9B2B370DE3E}" srcOrd="0" destOrd="0" presId="urn:microsoft.com/office/officeart/2005/8/layout/vList3#1"/>
    <dgm:cxn modelId="{A74F1943-BACE-44DF-8042-3AD8FC8850E5}" type="presParOf" srcId="{35BBB352-BB0D-4E17-B4BB-1692A05C641D}" destId="{DAD63BE8-F861-455E-B910-B8012FB00E6A}" srcOrd="1" destOrd="0" presId="urn:microsoft.com/office/officeart/2005/8/layout/vList3#1"/>
    <dgm:cxn modelId="{BA9F4E63-BE78-4907-A6AC-FAE0E78342A2}" type="presParOf" srcId="{5441E489-CBC1-4125-807B-78D19460D67D}" destId="{AEAFEDAC-16D0-4989-9E49-E377B3A9E406}" srcOrd="1" destOrd="0" presId="urn:microsoft.com/office/officeart/2005/8/layout/vList3#1"/>
    <dgm:cxn modelId="{DDA0F3AC-2ABD-4DA5-AAC4-C23ACE80DB96}" type="presParOf" srcId="{5441E489-CBC1-4125-807B-78D19460D67D}" destId="{BA627D8D-05CD-4C01-85DC-2447C076063F}" srcOrd="2" destOrd="0" presId="urn:microsoft.com/office/officeart/2005/8/layout/vList3#1"/>
    <dgm:cxn modelId="{1A3A6DDA-1D87-45E9-AF70-F0E05F249AB7}" type="presParOf" srcId="{BA627D8D-05CD-4C01-85DC-2447C076063F}" destId="{A7D56B22-3EC7-473F-AF41-16D05CF2A8A9}" srcOrd="0" destOrd="0" presId="urn:microsoft.com/office/officeart/2005/8/layout/vList3#1"/>
    <dgm:cxn modelId="{DC02916C-3622-426A-A8F2-49884C88DBD7}" type="presParOf" srcId="{BA627D8D-05CD-4C01-85DC-2447C076063F}" destId="{89BFF827-1CE1-4754-BFAC-377E89152D3D}" srcOrd="1" destOrd="0" presId="urn:microsoft.com/office/officeart/2005/8/layout/vList3#1"/>
    <dgm:cxn modelId="{85911830-63D3-4714-A555-178B9F868D7B}" type="presParOf" srcId="{5441E489-CBC1-4125-807B-78D19460D67D}" destId="{F0B6DECE-7E24-4DFC-ADC3-8FED5649DA1D}" srcOrd="3" destOrd="0" presId="urn:microsoft.com/office/officeart/2005/8/layout/vList3#1"/>
    <dgm:cxn modelId="{B299E47A-F432-465F-8E9D-1CBA96E0455D}" type="presParOf" srcId="{5441E489-CBC1-4125-807B-78D19460D67D}" destId="{2E20F5F6-BABF-48B1-9785-A49533125057}" srcOrd="4" destOrd="0" presId="urn:microsoft.com/office/officeart/2005/8/layout/vList3#1"/>
    <dgm:cxn modelId="{FACAFF59-A161-4E90-AFEE-D1D769DB5E7D}" type="presParOf" srcId="{2E20F5F6-BABF-48B1-9785-A49533125057}" destId="{61C20ABF-26B8-4B5C-AEC5-15EF31CE1298}" srcOrd="0" destOrd="0" presId="urn:microsoft.com/office/officeart/2005/8/layout/vList3#1"/>
    <dgm:cxn modelId="{D3789A6B-D584-45C8-8F91-5DAD3468AFC5}" type="presParOf" srcId="{2E20F5F6-BABF-48B1-9785-A49533125057}" destId="{61F463A6-F078-4D26-A3CE-0FCFB34214DE}" srcOrd="1" destOrd="0" presId="urn:microsoft.com/office/officeart/2005/8/layout/vList3#1"/>
    <dgm:cxn modelId="{06B03EED-78C3-4B2B-8D53-FBBD05FCE62B}" type="presParOf" srcId="{5441E489-CBC1-4125-807B-78D19460D67D}" destId="{8CC3291E-8FE6-42C1-924C-3F4BB5319608}" srcOrd="5" destOrd="0" presId="urn:microsoft.com/office/officeart/2005/8/layout/vList3#1"/>
    <dgm:cxn modelId="{5413A1FF-B004-47EA-A5D0-3254432A0288}" type="presParOf" srcId="{5441E489-CBC1-4125-807B-78D19460D67D}" destId="{45BDE5FD-E73B-4894-B61F-28F39261BC7D}" srcOrd="6" destOrd="0" presId="urn:microsoft.com/office/officeart/2005/8/layout/vList3#1"/>
    <dgm:cxn modelId="{BC232F9D-4B2B-4A50-8410-FB1B120A2FB3}" type="presParOf" srcId="{45BDE5FD-E73B-4894-B61F-28F39261BC7D}" destId="{B4A42F6C-A5B6-4E5B-97B4-E2EA03F6286D}" srcOrd="0" destOrd="0" presId="urn:microsoft.com/office/officeart/2005/8/layout/vList3#1"/>
    <dgm:cxn modelId="{939DFBCB-D2BB-4A65-A943-2751070F1C93}" type="presParOf" srcId="{45BDE5FD-E73B-4894-B61F-28F39261BC7D}" destId="{9187F330-D7B4-42E3-9A90-225AE81E0C84}" srcOrd="1" destOrd="0" presId="urn:microsoft.com/office/officeart/2005/8/layout/vList3#1"/>
    <dgm:cxn modelId="{8528EDC2-57DF-4806-AC12-44914CA43BF0}" type="presParOf" srcId="{5441E489-CBC1-4125-807B-78D19460D67D}" destId="{6B2AA47A-A8AF-4B36-BD47-B38DC6DBA4DF}" srcOrd="7" destOrd="0" presId="urn:microsoft.com/office/officeart/2005/8/layout/vList3#1"/>
    <dgm:cxn modelId="{FF7D2BE7-A071-44AF-9851-7539F8475328}" type="presParOf" srcId="{5441E489-CBC1-4125-807B-78D19460D67D}" destId="{C9A6B7E1-D2B2-4212-B9E7-586A250CD0C3}" srcOrd="8" destOrd="0" presId="urn:microsoft.com/office/officeart/2005/8/layout/vList3#1"/>
    <dgm:cxn modelId="{F1BA0DC3-CD26-4BAF-8723-70F0FBF522BF}" type="presParOf" srcId="{C9A6B7E1-D2B2-4212-B9E7-586A250CD0C3}" destId="{EA65B1B9-4706-4417-A576-754D78F6ECBB}" srcOrd="0" destOrd="0" presId="urn:microsoft.com/office/officeart/2005/8/layout/vList3#1"/>
    <dgm:cxn modelId="{798C28CB-148A-4C1C-8B8D-9387BF15210F}" type="presParOf" srcId="{C9A6B7E1-D2B2-4212-B9E7-586A250CD0C3}" destId="{0AB0F5D0-B307-4679-A70F-5CD3EC5623F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71609D-1F61-41A3-96B4-A4F329C9F804}" type="doc">
      <dgm:prSet loTypeId="urn:microsoft.com/office/officeart/2005/8/layout/vList3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1E62B3B-4106-4C92-A21D-526B4A272124}">
      <dgm:prSet phldrT="[Texte]" custT="1"/>
      <dgm:spPr>
        <a:solidFill>
          <a:srgbClr val="C19BB9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1600" dirty="0" smtClean="0">
              <a:solidFill>
                <a:prstClr val="black"/>
              </a:solidFill>
            </a:rPr>
            <a:t>Production de diagnostics territoriaux et de monographies analytiques</a:t>
          </a:r>
          <a:endParaRPr lang="fr-CA" sz="1600" dirty="0" smtClean="0">
            <a:solidFill>
              <a:schemeClr val="tx1"/>
            </a:solidFill>
          </a:endParaRPr>
        </a:p>
      </dgm:t>
    </dgm:pt>
    <dgm:pt modelId="{9158F978-8E3F-4E40-A034-F5C3F435B470}" type="parTrans" cxnId="{6B407772-8F60-4ACD-B65D-E6BF4F2F2DEE}">
      <dgm:prSet/>
      <dgm:spPr/>
      <dgm:t>
        <a:bodyPr/>
        <a:lstStyle/>
        <a:p>
          <a:endParaRPr lang="fr-FR"/>
        </a:p>
      </dgm:t>
    </dgm:pt>
    <dgm:pt modelId="{F0AF77FF-18C0-4153-A52E-7B6A5DDE1862}" type="sibTrans" cxnId="{6B407772-8F60-4ACD-B65D-E6BF4F2F2DEE}">
      <dgm:prSet/>
      <dgm:spPr/>
      <dgm:t>
        <a:bodyPr/>
        <a:lstStyle/>
        <a:p>
          <a:endParaRPr lang="fr-FR"/>
        </a:p>
      </dgm:t>
    </dgm:pt>
    <dgm:pt modelId="{171B2964-75FE-48C7-8F23-8473744D9C8F}">
      <dgm:prSet/>
      <dgm:spPr>
        <a:solidFill>
          <a:srgbClr val="C19BB9"/>
        </a:solidFill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Élaboration de tableaux de bord</a:t>
          </a:r>
          <a:endParaRPr lang="fr-CA" dirty="0">
            <a:solidFill>
              <a:schemeClr val="tx1"/>
            </a:solidFill>
          </a:endParaRPr>
        </a:p>
      </dgm:t>
    </dgm:pt>
    <dgm:pt modelId="{ADAD23C2-DC13-40B3-96BD-90DE7992E9E0}" type="parTrans" cxnId="{DC24B8E9-8F9A-4767-88CA-1F27A5D9070F}">
      <dgm:prSet/>
      <dgm:spPr/>
      <dgm:t>
        <a:bodyPr/>
        <a:lstStyle/>
        <a:p>
          <a:endParaRPr lang="fr-FR"/>
        </a:p>
      </dgm:t>
    </dgm:pt>
    <dgm:pt modelId="{B7C471EF-83B3-499A-83A8-5A398FF79536}" type="sibTrans" cxnId="{DC24B8E9-8F9A-4767-88CA-1F27A5D9070F}">
      <dgm:prSet/>
      <dgm:spPr/>
      <dgm:t>
        <a:bodyPr/>
        <a:lstStyle/>
        <a:p>
          <a:endParaRPr lang="fr-FR"/>
        </a:p>
      </dgm:t>
    </dgm:pt>
    <dgm:pt modelId="{64009BA2-ED07-4245-BD00-E0AF853C22CF}">
      <dgm:prSet custT="1"/>
      <dgm:spPr>
        <a:solidFill>
          <a:srgbClr val="C19BB9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CA" sz="1600" dirty="0" smtClean="0">
            <a:solidFill>
              <a:prstClr val="black"/>
            </a:solidFill>
          </a:endParaRPr>
        </a:p>
        <a:p>
          <a:r>
            <a:rPr lang="fr-CA" sz="1600" dirty="0" smtClean="0">
              <a:solidFill>
                <a:prstClr val="black"/>
              </a:solidFill>
            </a:rPr>
            <a:t>Production d’analyses thématiques et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1600" dirty="0" smtClean="0">
              <a:solidFill>
                <a:prstClr val="black"/>
              </a:solidFill>
            </a:rPr>
            <a:t> spatiales permettant d’éclairer les choix de développement territorial</a:t>
          </a:r>
          <a:endParaRPr lang="fr-FR" sz="1600" dirty="0" smtClean="0">
            <a:solidFill>
              <a:schemeClr val="tx1"/>
            </a:solidFill>
          </a:endParaRPr>
        </a:p>
        <a:p>
          <a:endParaRPr lang="fr-CA" sz="1000" dirty="0">
            <a:solidFill>
              <a:schemeClr val="tx1"/>
            </a:solidFill>
          </a:endParaRPr>
        </a:p>
      </dgm:t>
    </dgm:pt>
    <dgm:pt modelId="{D9DD1A15-6DA9-43C3-BC3B-3745A0CC2F17}" type="parTrans" cxnId="{B34AA505-1314-48F1-934F-CC0BEF66E0A8}">
      <dgm:prSet/>
      <dgm:spPr/>
      <dgm:t>
        <a:bodyPr/>
        <a:lstStyle/>
        <a:p>
          <a:endParaRPr lang="fr-FR"/>
        </a:p>
      </dgm:t>
    </dgm:pt>
    <dgm:pt modelId="{65FEDA5E-D931-40D4-96D2-0296949B94E4}" type="sibTrans" cxnId="{B34AA505-1314-48F1-934F-CC0BEF66E0A8}">
      <dgm:prSet/>
      <dgm:spPr/>
      <dgm:t>
        <a:bodyPr/>
        <a:lstStyle/>
        <a:p>
          <a:endParaRPr lang="fr-FR"/>
        </a:p>
      </dgm:t>
    </dgm:pt>
    <dgm:pt modelId="{0240912D-E4C2-44B4-A226-E296886B1626}">
      <dgm:prSet/>
      <dgm:spPr>
        <a:solidFill>
          <a:srgbClr val="C19BB9"/>
        </a:solidFill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Élaboration des rapports régionaux sur les ODD </a:t>
          </a:r>
          <a:endParaRPr lang="fr-CA" dirty="0">
            <a:solidFill>
              <a:schemeClr val="tx1"/>
            </a:solidFill>
          </a:endParaRPr>
        </a:p>
      </dgm:t>
    </dgm:pt>
    <dgm:pt modelId="{DD96E3F2-DEC9-46C7-9D91-9A1D966EE023}" type="parTrans" cxnId="{433F5A89-4DE6-4DC4-A2F5-6F0F6F0BF4C6}">
      <dgm:prSet/>
      <dgm:spPr/>
      <dgm:t>
        <a:bodyPr/>
        <a:lstStyle/>
        <a:p>
          <a:endParaRPr lang="fr-FR"/>
        </a:p>
      </dgm:t>
    </dgm:pt>
    <dgm:pt modelId="{1FAD19CD-8643-4D7E-B189-50EDF1033989}" type="sibTrans" cxnId="{433F5A89-4DE6-4DC4-A2F5-6F0F6F0BF4C6}">
      <dgm:prSet/>
      <dgm:spPr/>
      <dgm:t>
        <a:bodyPr/>
        <a:lstStyle/>
        <a:p>
          <a:endParaRPr lang="fr-FR"/>
        </a:p>
      </dgm:t>
    </dgm:pt>
    <dgm:pt modelId="{5C8CCA81-1FAE-4D15-9B64-56C0AF0E45D0}">
      <dgm:prSet/>
      <dgm:spPr>
        <a:solidFill>
          <a:srgbClr val="C19BB9"/>
        </a:solidFill>
      </dgm:spPr>
      <dgm:t>
        <a:bodyPr/>
        <a:lstStyle/>
        <a:p>
          <a:r>
            <a:rPr lang="fr-CA" dirty="0" smtClean="0">
              <a:solidFill>
                <a:schemeClr val="tx1"/>
              </a:solidFill>
            </a:rPr>
            <a:t>Appui à l’évaluation de l’impact des projets de développement sur les populations</a:t>
          </a:r>
          <a:endParaRPr lang="fr-CA" dirty="0">
            <a:solidFill>
              <a:schemeClr val="tx1"/>
            </a:solidFill>
          </a:endParaRPr>
        </a:p>
      </dgm:t>
    </dgm:pt>
    <dgm:pt modelId="{C005568C-630B-462D-A6DD-58C789423342}" type="parTrans" cxnId="{D412FBBD-4F0A-4771-A24E-7048874BBCA9}">
      <dgm:prSet/>
      <dgm:spPr/>
      <dgm:t>
        <a:bodyPr/>
        <a:lstStyle/>
        <a:p>
          <a:endParaRPr lang="fr-FR"/>
        </a:p>
      </dgm:t>
    </dgm:pt>
    <dgm:pt modelId="{78449784-CD08-4B69-85C0-CB8EFDBBC907}" type="sibTrans" cxnId="{D412FBBD-4F0A-4771-A24E-7048874BBCA9}">
      <dgm:prSet/>
      <dgm:spPr/>
      <dgm:t>
        <a:bodyPr/>
        <a:lstStyle/>
        <a:p>
          <a:endParaRPr lang="fr-FR"/>
        </a:p>
      </dgm:t>
    </dgm:pt>
    <dgm:pt modelId="{5441E489-CBC1-4125-807B-78D19460D67D}" type="pres">
      <dgm:prSet presAssocID="{8271609D-1F61-41A3-96B4-A4F329C9F80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BA627D8D-05CD-4C01-85DC-2447C076063F}" type="pres">
      <dgm:prSet presAssocID="{71E62B3B-4106-4C92-A21D-526B4A272124}" presName="composite" presStyleCnt="0"/>
      <dgm:spPr/>
    </dgm:pt>
    <dgm:pt modelId="{A7D56B22-3EC7-473F-AF41-16D05CF2A8A9}" type="pres">
      <dgm:prSet presAssocID="{71E62B3B-4106-4C92-A21D-526B4A272124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CA"/>
        </a:p>
      </dgm:t>
    </dgm:pt>
    <dgm:pt modelId="{89BFF827-1CE1-4754-BFAC-377E89152D3D}" type="pres">
      <dgm:prSet presAssocID="{71E62B3B-4106-4C92-A21D-526B4A272124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B6DECE-7E24-4DFC-ADC3-8FED5649DA1D}" type="pres">
      <dgm:prSet presAssocID="{F0AF77FF-18C0-4153-A52E-7B6A5DDE1862}" presName="spacing" presStyleCnt="0"/>
      <dgm:spPr/>
    </dgm:pt>
    <dgm:pt modelId="{2E20F5F6-BABF-48B1-9785-A49533125057}" type="pres">
      <dgm:prSet presAssocID="{64009BA2-ED07-4245-BD00-E0AF853C22CF}" presName="composite" presStyleCnt="0"/>
      <dgm:spPr/>
    </dgm:pt>
    <dgm:pt modelId="{61C20ABF-26B8-4B5C-AEC5-15EF31CE1298}" type="pres">
      <dgm:prSet presAssocID="{64009BA2-ED07-4245-BD00-E0AF853C22CF}" presName="imgShp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CA"/>
        </a:p>
      </dgm:t>
    </dgm:pt>
    <dgm:pt modelId="{61F463A6-F078-4D26-A3CE-0FCFB34214DE}" type="pres">
      <dgm:prSet presAssocID="{64009BA2-ED07-4245-BD00-E0AF853C22CF}" presName="txShp" presStyleLbl="node1" presStyleIdx="1" presStyleCnt="5" custScaleY="1372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C3291E-8FE6-42C1-924C-3F4BB5319608}" type="pres">
      <dgm:prSet presAssocID="{65FEDA5E-D931-40D4-96D2-0296949B94E4}" presName="spacing" presStyleCnt="0"/>
      <dgm:spPr/>
    </dgm:pt>
    <dgm:pt modelId="{45BDE5FD-E73B-4894-B61F-28F39261BC7D}" type="pres">
      <dgm:prSet presAssocID="{171B2964-75FE-48C7-8F23-8473744D9C8F}" presName="composite" presStyleCnt="0"/>
      <dgm:spPr/>
    </dgm:pt>
    <dgm:pt modelId="{B4A42F6C-A5B6-4E5B-97B4-E2EA03F6286D}" type="pres">
      <dgm:prSet presAssocID="{171B2964-75FE-48C7-8F23-8473744D9C8F}" presName="imgShp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CA"/>
        </a:p>
      </dgm:t>
    </dgm:pt>
    <dgm:pt modelId="{9187F330-D7B4-42E3-9A90-225AE81E0C84}" type="pres">
      <dgm:prSet presAssocID="{171B2964-75FE-48C7-8F23-8473744D9C8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2AA47A-A8AF-4B36-BD47-B38DC6DBA4DF}" type="pres">
      <dgm:prSet presAssocID="{B7C471EF-83B3-499A-83A8-5A398FF79536}" presName="spacing" presStyleCnt="0"/>
      <dgm:spPr/>
    </dgm:pt>
    <dgm:pt modelId="{97A9AD3F-09B7-48AA-8EC2-329CB182ABB9}" type="pres">
      <dgm:prSet presAssocID="{0240912D-E4C2-44B4-A226-E296886B1626}" presName="composite" presStyleCnt="0"/>
      <dgm:spPr/>
    </dgm:pt>
    <dgm:pt modelId="{5CAB031A-B97E-447D-BDE3-67F5C49CC9B2}" type="pres">
      <dgm:prSet presAssocID="{0240912D-E4C2-44B4-A226-E296886B1626}" presName="imgShp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CA"/>
        </a:p>
      </dgm:t>
    </dgm:pt>
    <dgm:pt modelId="{7361A6BF-AE48-4D8B-B498-25D1343F25F0}" type="pres">
      <dgm:prSet presAssocID="{0240912D-E4C2-44B4-A226-E296886B162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D3E7C7-8794-4FDC-818D-8B32D7B4B96B}" type="pres">
      <dgm:prSet presAssocID="{1FAD19CD-8643-4D7E-B189-50EDF1033989}" presName="spacing" presStyleCnt="0"/>
      <dgm:spPr/>
    </dgm:pt>
    <dgm:pt modelId="{4428A649-329E-4F18-B74A-886D212C536E}" type="pres">
      <dgm:prSet presAssocID="{5C8CCA81-1FAE-4D15-9B64-56C0AF0E45D0}" presName="composite" presStyleCnt="0"/>
      <dgm:spPr/>
    </dgm:pt>
    <dgm:pt modelId="{6550763F-663E-4C57-9729-5CDC61FAFA0C}" type="pres">
      <dgm:prSet presAssocID="{5C8CCA81-1FAE-4D15-9B64-56C0AF0E45D0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CA"/>
        </a:p>
      </dgm:t>
    </dgm:pt>
    <dgm:pt modelId="{DF47BB10-34E4-4C27-8DC8-D9FE944EB11F}" type="pres">
      <dgm:prSet presAssocID="{5C8CCA81-1FAE-4D15-9B64-56C0AF0E45D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34AA505-1314-48F1-934F-CC0BEF66E0A8}" srcId="{8271609D-1F61-41A3-96B4-A4F329C9F804}" destId="{64009BA2-ED07-4245-BD00-E0AF853C22CF}" srcOrd="1" destOrd="0" parTransId="{D9DD1A15-6DA9-43C3-BC3B-3745A0CC2F17}" sibTransId="{65FEDA5E-D931-40D4-96D2-0296949B94E4}"/>
    <dgm:cxn modelId="{D99D9726-9E4F-4AFA-BD8B-7A536AC56FA0}" type="presOf" srcId="{64009BA2-ED07-4245-BD00-E0AF853C22CF}" destId="{61F463A6-F078-4D26-A3CE-0FCFB34214DE}" srcOrd="0" destOrd="0" presId="urn:microsoft.com/office/officeart/2005/8/layout/vList3#2"/>
    <dgm:cxn modelId="{188F1F4A-DEC2-4535-ACD5-0698C5EB9B49}" type="presOf" srcId="{0240912D-E4C2-44B4-A226-E296886B1626}" destId="{7361A6BF-AE48-4D8B-B498-25D1343F25F0}" srcOrd="0" destOrd="0" presId="urn:microsoft.com/office/officeart/2005/8/layout/vList3#2"/>
    <dgm:cxn modelId="{6B407772-8F60-4ACD-B65D-E6BF4F2F2DEE}" srcId="{8271609D-1F61-41A3-96B4-A4F329C9F804}" destId="{71E62B3B-4106-4C92-A21D-526B4A272124}" srcOrd="0" destOrd="0" parTransId="{9158F978-8E3F-4E40-A034-F5C3F435B470}" sibTransId="{F0AF77FF-18C0-4153-A52E-7B6A5DDE1862}"/>
    <dgm:cxn modelId="{DC24B8E9-8F9A-4767-88CA-1F27A5D9070F}" srcId="{8271609D-1F61-41A3-96B4-A4F329C9F804}" destId="{171B2964-75FE-48C7-8F23-8473744D9C8F}" srcOrd="2" destOrd="0" parTransId="{ADAD23C2-DC13-40B3-96BD-90DE7992E9E0}" sibTransId="{B7C471EF-83B3-499A-83A8-5A398FF79536}"/>
    <dgm:cxn modelId="{433F5A89-4DE6-4DC4-A2F5-6F0F6F0BF4C6}" srcId="{8271609D-1F61-41A3-96B4-A4F329C9F804}" destId="{0240912D-E4C2-44B4-A226-E296886B1626}" srcOrd="3" destOrd="0" parTransId="{DD96E3F2-DEC9-46C7-9D91-9A1D966EE023}" sibTransId="{1FAD19CD-8643-4D7E-B189-50EDF1033989}"/>
    <dgm:cxn modelId="{AD093330-4A7A-4FBE-BAFF-2DD99DC3E3C3}" type="presOf" srcId="{171B2964-75FE-48C7-8F23-8473744D9C8F}" destId="{9187F330-D7B4-42E3-9A90-225AE81E0C84}" srcOrd="0" destOrd="0" presId="urn:microsoft.com/office/officeart/2005/8/layout/vList3#2"/>
    <dgm:cxn modelId="{E0759FD0-8725-4C5A-A660-B1D012CA5258}" type="presOf" srcId="{71E62B3B-4106-4C92-A21D-526B4A272124}" destId="{89BFF827-1CE1-4754-BFAC-377E89152D3D}" srcOrd="0" destOrd="0" presId="urn:microsoft.com/office/officeart/2005/8/layout/vList3#2"/>
    <dgm:cxn modelId="{FAFB6F05-8BAD-457D-A0EF-154454AC206D}" type="presOf" srcId="{5C8CCA81-1FAE-4D15-9B64-56C0AF0E45D0}" destId="{DF47BB10-34E4-4C27-8DC8-D9FE944EB11F}" srcOrd="0" destOrd="0" presId="urn:microsoft.com/office/officeart/2005/8/layout/vList3#2"/>
    <dgm:cxn modelId="{D3555509-4C77-417B-8F18-6FDAA7E2E51F}" type="presOf" srcId="{8271609D-1F61-41A3-96B4-A4F329C9F804}" destId="{5441E489-CBC1-4125-807B-78D19460D67D}" srcOrd="0" destOrd="0" presId="urn:microsoft.com/office/officeart/2005/8/layout/vList3#2"/>
    <dgm:cxn modelId="{D412FBBD-4F0A-4771-A24E-7048874BBCA9}" srcId="{8271609D-1F61-41A3-96B4-A4F329C9F804}" destId="{5C8CCA81-1FAE-4D15-9B64-56C0AF0E45D0}" srcOrd="4" destOrd="0" parTransId="{C005568C-630B-462D-A6DD-58C789423342}" sibTransId="{78449784-CD08-4B69-85C0-CB8EFDBBC907}"/>
    <dgm:cxn modelId="{9554AF8F-95FC-4DE2-9071-D5A0B636C332}" type="presParOf" srcId="{5441E489-CBC1-4125-807B-78D19460D67D}" destId="{BA627D8D-05CD-4C01-85DC-2447C076063F}" srcOrd="0" destOrd="0" presId="urn:microsoft.com/office/officeart/2005/8/layout/vList3#2"/>
    <dgm:cxn modelId="{EC05EA7E-21B4-4036-8F7A-7C01D5D2EA72}" type="presParOf" srcId="{BA627D8D-05CD-4C01-85DC-2447C076063F}" destId="{A7D56B22-3EC7-473F-AF41-16D05CF2A8A9}" srcOrd="0" destOrd="0" presId="urn:microsoft.com/office/officeart/2005/8/layout/vList3#2"/>
    <dgm:cxn modelId="{C00C20DF-79BD-434C-95B4-156DA46E5F90}" type="presParOf" srcId="{BA627D8D-05CD-4C01-85DC-2447C076063F}" destId="{89BFF827-1CE1-4754-BFAC-377E89152D3D}" srcOrd="1" destOrd="0" presId="urn:microsoft.com/office/officeart/2005/8/layout/vList3#2"/>
    <dgm:cxn modelId="{12A3DE75-9130-4FEB-BF11-DB8BAC2A3307}" type="presParOf" srcId="{5441E489-CBC1-4125-807B-78D19460D67D}" destId="{F0B6DECE-7E24-4DFC-ADC3-8FED5649DA1D}" srcOrd="1" destOrd="0" presId="urn:microsoft.com/office/officeart/2005/8/layout/vList3#2"/>
    <dgm:cxn modelId="{0AF771BA-6A6E-44E0-BEA1-43D2803A8409}" type="presParOf" srcId="{5441E489-CBC1-4125-807B-78D19460D67D}" destId="{2E20F5F6-BABF-48B1-9785-A49533125057}" srcOrd="2" destOrd="0" presId="urn:microsoft.com/office/officeart/2005/8/layout/vList3#2"/>
    <dgm:cxn modelId="{C9D52968-A7C3-478F-811A-6097EF6A2518}" type="presParOf" srcId="{2E20F5F6-BABF-48B1-9785-A49533125057}" destId="{61C20ABF-26B8-4B5C-AEC5-15EF31CE1298}" srcOrd="0" destOrd="0" presId="urn:microsoft.com/office/officeart/2005/8/layout/vList3#2"/>
    <dgm:cxn modelId="{332B3E33-AA84-4414-8D01-B8E4FD77487C}" type="presParOf" srcId="{2E20F5F6-BABF-48B1-9785-A49533125057}" destId="{61F463A6-F078-4D26-A3CE-0FCFB34214DE}" srcOrd="1" destOrd="0" presId="urn:microsoft.com/office/officeart/2005/8/layout/vList3#2"/>
    <dgm:cxn modelId="{99A519D7-A9AF-470F-9A48-8074C5265BA6}" type="presParOf" srcId="{5441E489-CBC1-4125-807B-78D19460D67D}" destId="{8CC3291E-8FE6-42C1-924C-3F4BB5319608}" srcOrd="3" destOrd="0" presId="urn:microsoft.com/office/officeart/2005/8/layout/vList3#2"/>
    <dgm:cxn modelId="{BB68DABE-7C87-4F9B-8F71-12F38D5FD461}" type="presParOf" srcId="{5441E489-CBC1-4125-807B-78D19460D67D}" destId="{45BDE5FD-E73B-4894-B61F-28F39261BC7D}" srcOrd="4" destOrd="0" presId="urn:microsoft.com/office/officeart/2005/8/layout/vList3#2"/>
    <dgm:cxn modelId="{FDC1A679-9760-4EF1-ADE5-5971EFB6CFE6}" type="presParOf" srcId="{45BDE5FD-E73B-4894-B61F-28F39261BC7D}" destId="{B4A42F6C-A5B6-4E5B-97B4-E2EA03F6286D}" srcOrd="0" destOrd="0" presId="urn:microsoft.com/office/officeart/2005/8/layout/vList3#2"/>
    <dgm:cxn modelId="{538A2B06-4AF4-4E5A-9B30-BB97ABC779E6}" type="presParOf" srcId="{45BDE5FD-E73B-4894-B61F-28F39261BC7D}" destId="{9187F330-D7B4-42E3-9A90-225AE81E0C84}" srcOrd="1" destOrd="0" presId="urn:microsoft.com/office/officeart/2005/8/layout/vList3#2"/>
    <dgm:cxn modelId="{61494BE7-9136-4DF5-85BB-737E4BB9AC55}" type="presParOf" srcId="{5441E489-CBC1-4125-807B-78D19460D67D}" destId="{6B2AA47A-A8AF-4B36-BD47-B38DC6DBA4DF}" srcOrd="5" destOrd="0" presId="urn:microsoft.com/office/officeart/2005/8/layout/vList3#2"/>
    <dgm:cxn modelId="{4D90F3E4-6121-4872-BCBC-68ACE1629CA0}" type="presParOf" srcId="{5441E489-CBC1-4125-807B-78D19460D67D}" destId="{97A9AD3F-09B7-48AA-8EC2-329CB182ABB9}" srcOrd="6" destOrd="0" presId="urn:microsoft.com/office/officeart/2005/8/layout/vList3#2"/>
    <dgm:cxn modelId="{495893F1-05F1-492D-81FA-805AC82F2EED}" type="presParOf" srcId="{97A9AD3F-09B7-48AA-8EC2-329CB182ABB9}" destId="{5CAB031A-B97E-447D-BDE3-67F5C49CC9B2}" srcOrd="0" destOrd="0" presId="urn:microsoft.com/office/officeart/2005/8/layout/vList3#2"/>
    <dgm:cxn modelId="{10EE9408-4FE7-4AEB-87BA-197B45876913}" type="presParOf" srcId="{97A9AD3F-09B7-48AA-8EC2-329CB182ABB9}" destId="{7361A6BF-AE48-4D8B-B498-25D1343F25F0}" srcOrd="1" destOrd="0" presId="urn:microsoft.com/office/officeart/2005/8/layout/vList3#2"/>
    <dgm:cxn modelId="{0D91FF12-842A-4EEF-82D3-1EEC095F7036}" type="presParOf" srcId="{5441E489-CBC1-4125-807B-78D19460D67D}" destId="{5DD3E7C7-8794-4FDC-818D-8B32D7B4B96B}" srcOrd="7" destOrd="0" presId="urn:microsoft.com/office/officeart/2005/8/layout/vList3#2"/>
    <dgm:cxn modelId="{CE92ACEF-FD0A-4277-B8A9-3D8E71CC3061}" type="presParOf" srcId="{5441E489-CBC1-4125-807B-78D19460D67D}" destId="{4428A649-329E-4F18-B74A-886D212C536E}" srcOrd="8" destOrd="0" presId="urn:microsoft.com/office/officeart/2005/8/layout/vList3#2"/>
    <dgm:cxn modelId="{3BF09941-2BCA-4EFA-8406-E75861A8D8CB}" type="presParOf" srcId="{4428A649-329E-4F18-B74A-886D212C536E}" destId="{6550763F-663E-4C57-9729-5CDC61FAFA0C}" srcOrd="0" destOrd="0" presId="urn:microsoft.com/office/officeart/2005/8/layout/vList3#2"/>
    <dgm:cxn modelId="{BF5D3512-2284-4945-9FC3-83DDB6FFAA2F}" type="presParOf" srcId="{4428A649-329E-4F18-B74A-886D212C536E}" destId="{DF47BB10-34E4-4C27-8DC8-D9FE944EB11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71609D-1F61-41A3-96B4-A4F329C9F804}" type="doc">
      <dgm:prSet loTypeId="urn:microsoft.com/office/officeart/2005/8/layout/vList3#3" loCatId="picture" qsTypeId="urn:microsoft.com/office/officeart/2005/8/quickstyle/simple1" qsCatId="simple" csTypeId="urn:microsoft.com/office/officeart/2005/8/colors/accent1_2" csCatId="accent1" phldr="1"/>
      <dgm:spPr/>
    </dgm:pt>
    <dgm:pt modelId="{BF7C98C3-5BAA-4338-8E35-033710BB1EFE}">
      <dgm:prSet phldrT="[Texte]" custT="1"/>
      <dgm:spPr>
        <a:solidFill>
          <a:srgbClr val="C19BB9"/>
        </a:solidFill>
      </dgm:spPr>
      <dgm:t>
        <a:bodyPr/>
        <a:lstStyle/>
        <a:p>
          <a:r>
            <a:rPr lang="fr-CA" sz="1600" dirty="0" smtClean="0">
              <a:solidFill>
                <a:prstClr val="black"/>
              </a:solidFill>
            </a:rPr>
            <a:t>Identifier les producteurs de données statistiques régionales</a:t>
          </a:r>
          <a:endParaRPr lang="fr-FR" sz="1600" dirty="0">
            <a:solidFill>
              <a:schemeClr val="tx1"/>
            </a:solidFill>
          </a:endParaRPr>
        </a:p>
      </dgm:t>
    </dgm:pt>
    <dgm:pt modelId="{29C29A9C-C6FB-4902-804C-1E2D406234CC}" type="parTrans" cxnId="{85E28A14-70F2-46D6-9ADA-A26E6E79520D}">
      <dgm:prSet/>
      <dgm:spPr/>
      <dgm:t>
        <a:bodyPr/>
        <a:lstStyle/>
        <a:p>
          <a:endParaRPr lang="fr-FR"/>
        </a:p>
      </dgm:t>
    </dgm:pt>
    <dgm:pt modelId="{BB81F03A-8298-4A06-BC9D-060381F0AAEA}" type="sibTrans" cxnId="{85E28A14-70F2-46D6-9ADA-A26E6E79520D}">
      <dgm:prSet/>
      <dgm:spPr/>
      <dgm:t>
        <a:bodyPr/>
        <a:lstStyle/>
        <a:p>
          <a:endParaRPr lang="fr-FR"/>
        </a:p>
      </dgm:t>
    </dgm:pt>
    <dgm:pt modelId="{71E62B3B-4106-4C92-A21D-526B4A272124}">
      <dgm:prSet phldrT="[Texte]" custT="1"/>
      <dgm:spPr>
        <a:solidFill>
          <a:srgbClr val="C19BB9"/>
        </a:solidFill>
      </dgm:spPr>
      <dgm:t>
        <a:bodyPr/>
        <a:lstStyle/>
        <a:p>
          <a:r>
            <a:rPr lang="fr-CA" sz="1600" dirty="0" smtClean="0">
              <a:solidFill>
                <a:prstClr val="black"/>
              </a:solidFill>
            </a:rPr>
            <a:t>Veiller à la cohérence méthodologique des statistiques produites dans la région</a:t>
          </a:r>
          <a:endParaRPr lang="fr-FR" sz="1600" dirty="0">
            <a:solidFill>
              <a:schemeClr val="tx1"/>
            </a:solidFill>
          </a:endParaRPr>
        </a:p>
      </dgm:t>
    </dgm:pt>
    <dgm:pt modelId="{9158F978-8E3F-4E40-A034-F5C3F435B470}" type="parTrans" cxnId="{6B407772-8F60-4ACD-B65D-E6BF4F2F2DEE}">
      <dgm:prSet/>
      <dgm:spPr/>
      <dgm:t>
        <a:bodyPr/>
        <a:lstStyle/>
        <a:p>
          <a:endParaRPr lang="fr-FR"/>
        </a:p>
      </dgm:t>
    </dgm:pt>
    <dgm:pt modelId="{F0AF77FF-18C0-4153-A52E-7B6A5DDE1862}" type="sibTrans" cxnId="{6B407772-8F60-4ACD-B65D-E6BF4F2F2DEE}">
      <dgm:prSet/>
      <dgm:spPr/>
      <dgm:t>
        <a:bodyPr/>
        <a:lstStyle/>
        <a:p>
          <a:endParaRPr lang="fr-FR"/>
        </a:p>
      </dgm:t>
    </dgm:pt>
    <dgm:pt modelId="{8C7A5B8B-9616-4C79-B425-AE583EEF739A}">
      <dgm:prSet phldrT="[Texte]" custT="1"/>
      <dgm:spPr>
        <a:solidFill>
          <a:srgbClr val="C19BB9"/>
        </a:solidFill>
      </dgm:spPr>
      <dgm:t>
        <a:bodyPr/>
        <a:lstStyle/>
        <a:p>
          <a:r>
            <a:rPr lang="fr-CA" sz="1600" dirty="0" smtClean="0">
              <a:solidFill>
                <a:prstClr val="black"/>
              </a:solidFill>
            </a:rPr>
            <a:t>Établir des partenariats et conventions avec les institutions régionales (CRI, universités, collectivités, </a:t>
          </a:r>
          <a:r>
            <a:rPr lang="fr-CA" sz="1600" dirty="0" err="1" smtClean="0">
              <a:solidFill>
                <a:prstClr val="black"/>
              </a:solidFill>
            </a:rPr>
            <a:t>etc</a:t>
          </a:r>
          <a:r>
            <a:rPr lang="fr-CA" sz="1600" dirty="0" smtClean="0">
              <a:solidFill>
                <a:prstClr val="black"/>
              </a:solidFill>
            </a:rPr>
            <a:t>).</a:t>
          </a:r>
          <a:endParaRPr lang="fr-FR" sz="1600" dirty="0">
            <a:solidFill>
              <a:schemeClr val="tx1"/>
            </a:solidFill>
          </a:endParaRPr>
        </a:p>
      </dgm:t>
    </dgm:pt>
    <dgm:pt modelId="{161742F3-DD99-45DF-A25B-07FA3B62944E}" type="parTrans" cxnId="{5B554FFF-C018-49F1-82F9-4981D00D13C8}">
      <dgm:prSet/>
      <dgm:spPr/>
      <dgm:t>
        <a:bodyPr/>
        <a:lstStyle/>
        <a:p>
          <a:endParaRPr lang="fr-FR"/>
        </a:p>
      </dgm:t>
    </dgm:pt>
    <dgm:pt modelId="{5299B496-E708-43D4-9223-51995D24EB99}" type="sibTrans" cxnId="{5B554FFF-C018-49F1-82F9-4981D00D13C8}">
      <dgm:prSet/>
      <dgm:spPr/>
      <dgm:t>
        <a:bodyPr/>
        <a:lstStyle/>
        <a:p>
          <a:endParaRPr lang="fr-FR"/>
        </a:p>
      </dgm:t>
    </dgm:pt>
    <dgm:pt modelId="{171B2964-75FE-48C7-8F23-8473744D9C8F}">
      <dgm:prSet custT="1"/>
      <dgm:spPr>
        <a:solidFill>
          <a:srgbClr val="C19BB9"/>
        </a:solidFill>
      </dgm:spPr>
      <dgm:t>
        <a:bodyPr/>
        <a:lstStyle/>
        <a:p>
          <a:r>
            <a:rPr lang="fr-CA" sz="1600" dirty="0" smtClean="0">
              <a:solidFill>
                <a:prstClr val="black"/>
              </a:solidFill>
            </a:rPr>
            <a:t>Renforcer les capacités des points focaux et assurer un appui technique et méthodologique auprès des partenaires</a:t>
          </a:r>
          <a:endParaRPr lang="fr-CA" sz="1600" dirty="0">
            <a:solidFill>
              <a:schemeClr val="tx1"/>
            </a:solidFill>
          </a:endParaRPr>
        </a:p>
      </dgm:t>
    </dgm:pt>
    <dgm:pt modelId="{ADAD23C2-DC13-40B3-96BD-90DE7992E9E0}" type="parTrans" cxnId="{DC24B8E9-8F9A-4767-88CA-1F27A5D9070F}">
      <dgm:prSet/>
      <dgm:spPr/>
      <dgm:t>
        <a:bodyPr/>
        <a:lstStyle/>
        <a:p>
          <a:endParaRPr lang="fr-FR"/>
        </a:p>
      </dgm:t>
    </dgm:pt>
    <dgm:pt modelId="{B7C471EF-83B3-499A-83A8-5A398FF79536}" type="sibTrans" cxnId="{DC24B8E9-8F9A-4767-88CA-1F27A5D9070F}">
      <dgm:prSet/>
      <dgm:spPr/>
      <dgm:t>
        <a:bodyPr/>
        <a:lstStyle/>
        <a:p>
          <a:endParaRPr lang="fr-FR"/>
        </a:p>
      </dgm:t>
    </dgm:pt>
    <dgm:pt modelId="{64009BA2-ED07-4245-BD00-E0AF853C22CF}">
      <dgm:prSet custT="1"/>
      <dgm:spPr>
        <a:solidFill>
          <a:srgbClr val="C19BB9"/>
        </a:solidFill>
      </dgm:spPr>
      <dgm:t>
        <a:bodyPr/>
        <a:lstStyle/>
        <a:p>
          <a:r>
            <a:rPr lang="fr-CA" sz="1600" dirty="0" smtClean="0">
              <a:solidFill>
                <a:prstClr val="black"/>
              </a:solidFill>
            </a:rPr>
            <a:t>Animer la concertation statistique régionale (comités, ateliers, groupes de travail)</a:t>
          </a:r>
          <a:endParaRPr lang="fr-CA" sz="1600" dirty="0">
            <a:solidFill>
              <a:schemeClr val="tx1"/>
            </a:solidFill>
          </a:endParaRPr>
        </a:p>
      </dgm:t>
    </dgm:pt>
    <dgm:pt modelId="{D9DD1A15-6DA9-43C3-BC3B-3745A0CC2F17}" type="parTrans" cxnId="{B34AA505-1314-48F1-934F-CC0BEF66E0A8}">
      <dgm:prSet/>
      <dgm:spPr/>
      <dgm:t>
        <a:bodyPr/>
        <a:lstStyle/>
        <a:p>
          <a:endParaRPr lang="fr-FR"/>
        </a:p>
      </dgm:t>
    </dgm:pt>
    <dgm:pt modelId="{65FEDA5E-D931-40D4-96D2-0296949B94E4}" type="sibTrans" cxnId="{B34AA505-1314-48F1-934F-CC0BEF66E0A8}">
      <dgm:prSet/>
      <dgm:spPr/>
      <dgm:t>
        <a:bodyPr/>
        <a:lstStyle/>
        <a:p>
          <a:endParaRPr lang="fr-FR"/>
        </a:p>
      </dgm:t>
    </dgm:pt>
    <dgm:pt modelId="{5441E489-CBC1-4125-807B-78D19460D67D}" type="pres">
      <dgm:prSet presAssocID="{8271609D-1F61-41A3-96B4-A4F329C9F804}" presName="linearFlow" presStyleCnt="0">
        <dgm:presLayoutVars>
          <dgm:dir/>
          <dgm:resizeHandles val="exact"/>
        </dgm:presLayoutVars>
      </dgm:prSet>
      <dgm:spPr/>
    </dgm:pt>
    <dgm:pt modelId="{35BBB352-BB0D-4E17-B4BB-1692A05C641D}" type="pres">
      <dgm:prSet presAssocID="{BF7C98C3-5BAA-4338-8E35-033710BB1EFE}" presName="composite" presStyleCnt="0"/>
      <dgm:spPr/>
    </dgm:pt>
    <dgm:pt modelId="{6165D2D6-E75D-4675-B1C6-B9B2B370DE3E}" type="pres">
      <dgm:prSet presAssocID="{BF7C98C3-5BAA-4338-8E35-033710BB1EFE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AD63BE8-F861-455E-B910-B8012FB00E6A}" type="pres">
      <dgm:prSet presAssocID="{BF7C98C3-5BAA-4338-8E35-033710BB1EF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AFEDAC-16D0-4989-9E49-E377B3A9E406}" type="pres">
      <dgm:prSet presAssocID="{BB81F03A-8298-4A06-BC9D-060381F0AAEA}" presName="spacing" presStyleCnt="0"/>
      <dgm:spPr/>
    </dgm:pt>
    <dgm:pt modelId="{BA627D8D-05CD-4C01-85DC-2447C076063F}" type="pres">
      <dgm:prSet presAssocID="{71E62B3B-4106-4C92-A21D-526B4A272124}" presName="composite" presStyleCnt="0"/>
      <dgm:spPr/>
    </dgm:pt>
    <dgm:pt modelId="{A7D56B22-3EC7-473F-AF41-16D05CF2A8A9}" type="pres">
      <dgm:prSet presAssocID="{71E62B3B-4106-4C92-A21D-526B4A272124}" presName="imgShp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9BFF827-1CE1-4754-BFAC-377E89152D3D}" type="pres">
      <dgm:prSet presAssocID="{71E62B3B-4106-4C92-A21D-526B4A27212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B6DECE-7E24-4DFC-ADC3-8FED5649DA1D}" type="pres">
      <dgm:prSet presAssocID="{F0AF77FF-18C0-4153-A52E-7B6A5DDE1862}" presName="spacing" presStyleCnt="0"/>
      <dgm:spPr/>
    </dgm:pt>
    <dgm:pt modelId="{2E20F5F6-BABF-48B1-9785-A49533125057}" type="pres">
      <dgm:prSet presAssocID="{64009BA2-ED07-4245-BD00-E0AF853C22CF}" presName="composite" presStyleCnt="0"/>
      <dgm:spPr/>
    </dgm:pt>
    <dgm:pt modelId="{61C20ABF-26B8-4B5C-AEC5-15EF31CE1298}" type="pres">
      <dgm:prSet presAssocID="{64009BA2-ED07-4245-BD00-E0AF853C22CF}" presName="imgShp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1F463A6-F078-4D26-A3CE-0FCFB34214DE}" type="pres">
      <dgm:prSet presAssocID="{64009BA2-ED07-4245-BD00-E0AF853C22C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C3291E-8FE6-42C1-924C-3F4BB5319608}" type="pres">
      <dgm:prSet presAssocID="{65FEDA5E-D931-40D4-96D2-0296949B94E4}" presName="spacing" presStyleCnt="0"/>
      <dgm:spPr/>
    </dgm:pt>
    <dgm:pt modelId="{45BDE5FD-E73B-4894-B61F-28F39261BC7D}" type="pres">
      <dgm:prSet presAssocID="{171B2964-75FE-48C7-8F23-8473744D9C8F}" presName="composite" presStyleCnt="0"/>
      <dgm:spPr/>
    </dgm:pt>
    <dgm:pt modelId="{B4A42F6C-A5B6-4E5B-97B4-E2EA03F6286D}" type="pres">
      <dgm:prSet presAssocID="{171B2964-75FE-48C7-8F23-8473744D9C8F}" presName="imgShp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87F330-D7B4-42E3-9A90-225AE81E0C84}" type="pres">
      <dgm:prSet presAssocID="{171B2964-75FE-48C7-8F23-8473744D9C8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2AA47A-A8AF-4B36-BD47-B38DC6DBA4DF}" type="pres">
      <dgm:prSet presAssocID="{B7C471EF-83B3-499A-83A8-5A398FF79536}" presName="spacing" presStyleCnt="0"/>
      <dgm:spPr/>
    </dgm:pt>
    <dgm:pt modelId="{C9A6B7E1-D2B2-4212-B9E7-586A250CD0C3}" type="pres">
      <dgm:prSet presAssocID="{8C7A5B8B-9616-4C79-B425-AE583EEF739A}" presName="composite" presStyleCnt="0"/>
      <dgm:spPr/>
    </dgm:pt>
    <dgm:pt modelId="{EA65B1B9-4706-4417-A576-754D78F6ECBB}" type="pres">
      <dgm:prSet presAssocID="{8C7A5B8B-9616-4C79-B425-AE583EEF739A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B0F5D0-B307-4679-A70F-5CD3EC5623F4}" type="pres">
      <dgm:prSet presAssocID="{8C7A5B8B-9616-4C79-B425-AE583EEF739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34AA505-1314-48F1-934F-CC0BEF66E0A8}" srcId="{8271609D-1F61-41A3-96B4-A4F329C9F804}" destId="{64009BA2-ED07-4245-BD00-E0AF853C22CF}" srcOrd="2" destOrd="0" parTransId="{D9DD1A15-6DA9-43C3-BC3B-3745A0CC2F17}" sibTransId="{65FEDA5E-D931-40D4-96D2-0296949B94E4}"/>
    <dgm:cxn modelId="{6346924B-1D41-43E9-A86B-0BD48C10DD47}" type="presOf" srcId="{8C7A5B8B-9616-4C79-B425-AE583EEF739A}" destId="{0AB0F5D0-B307-4679-A70F-5CD3EC5623F4}" srcOrd="0" destOrd="0" presId="urn:microsoft.com/office/officeart/2005/8/layout/vList3#3"/>
    <dgm:cxn modelId="{D883BFD8-DC3D-432B-B05A-FB05CB188AC0}" type="presOf" srcId="{64009BA2-ED07-4245-BD00-E0AF853C22CF}" destId="{61F463A6-F078-4D26-A3CE-0FCFB34214DE}" srcOrd="0" destOrd="0" presId="urn:microsoft.com/office/officeart/2005/8/layout/vList3#3"/>
    <dgm:cxn modelId="{794E8AD0-9703-464C-B87A-2FBB417EA757}" type="presOf" srcId="{171B2964-75FE-48C7-8F23-8473744D9C8F}" destId="{9187F330-D7B4-42E3-9A90-225AE81E0C84}" srcOrd="0" destOrd="0" presId="urn:microsoft.com/office/officeart/2005/8/layout/vList3#3"/>
    <dgm:cxn modelId="{6B407772-8F60-4ACD-B65D-E6BF4F2F2DEE}" srcId="{8271609D-1F61-41A3-96B4-A4F329C9F804}" destId="{71E62B3B-4106-4C92-A21D-526B4A272124}" srcOrd="1" destOrd="0" parTransId="{9158F978-8E3F-4E40-A034-F5C3F435B470}" sibTransId="{F0AF77FF-18C0-4153-A52E-7B6A5DDE1862}"/>
    <dgm:cxn modelId="{5B554FFF-C018-49F1-82F9-4981D00D13C8}" srcId="{8271609D-1F61-41A3-96B4-A4F329C9F804}" destId="{8C7A5B8B-9616-4C79-B425-AE583EEF739A}" srcOrd="4" destOrd="0" parTransId="{161742F3-DD99-45DF-A25B-07FA3B62944E}" sibTransId="{5299B496-E708-43D4-9223-51995D24EB99}"/>
    <dgm:cxn modelId="{DC24B8E9-8F9A-4767-88CA-1F27A5D9070F}" srcId="{8271609D-1F61-41A3-96B4-A4F329C9F804}" destId="{171B2964-75FE-48C7-8F23-8473744D9C8F}" srcOrd="3" destOrd="0" parTransId="{ADAD23C2-DC13-40B3-96BD-90DE7992E9E0}" sibTransId="{B7C471EF-83B3-499A-83A8-5A398FF79536}"/>
    <dgm:cxn modelId="{85E28A14-70F2-46D6-9ADA-A26E6E79520D}" srcId="{8271609D-1F61-41A3-96B4-A4F329C9F804}" destId="{BF7C98C3-5BAA-4338-8E35-033710BB1EFE}" srcOrd="0" destOrd="0" parTransId="{29C29A9C-C6FB-4902-804C-1E2D406234CC}" sibTransId="{BB81F03A-8298-4A06-BC9D-060381F0AAEA}"/>
    <dgm:cxn modelId="{4A38CDCA-DD83-4543-A4E0-AC3CE8C369C8}" type="presOf" srcId="{BF7C98C3-5BAA-4338-8E35-033710BB1EFE}" destId="{DAD63BE8-F861-455E-B910-B8012FB00E6A}" srcOrd="0" destOrd="0" presId="urn:microsoft.com/office/officeart/2005/8/layout/vList3#3"/>
    <dgm:cxn modelId="{8678DDCF-E0A5-4863-A390-E3F68E3EAA23}" type="presOf" srcId="{8271609D-1F61-41A3-96B4-A4F329C9F804}" destId="{5441E489-CBC1-4125-807B-78D19460D67D}" srcOrd="0" destOrd="0" presId="urn:microsoft.com/office/officeart/2005/8/layout/vList3#3"/>
    <dgm:cxn modelId="{00F9C149-575F-4076-8410-17D04666E7DE}" type="presOf" srcId="{71E62B3B-4106-4C92-A21D-526B4A272124}" destId="{89BFF827-1CE1-4754-BFAC-377E89152D3D}" srcOrd="0" destOrd="0" presId="urn:microsoft.com/office/officeart/2005/8/layout/vList3#3"/>
    <dgm:cxn modelId="{183CE50F-24E5-464C-A855-EC5649080C76}" type="presParOf" srcId="{5441E489-CBC1-4125-807B-78D19460D67D}" destId="{35BBB352-BB0D-4E17-B4BB-1692A05C641D}" srcOrd="0" destOrd="0" presId="urn:microsoft.com/office/officeart/2005/8/layout/vList3#3"/>
    <dgm:cxn modelId="{D488BD1A-4981-4818-8F0B-83C75BBE0A39}" type="presParOf" srcId="{35BBB352-BB0D-4E17-B4BB-1692A05C641D}" destId="{6165D2D6-E75D-4675-B1C6-B9B2B370DE3E}" srcOrd="0" destOrd="0" presId="urn:microsoft.com/office/officeart/2005/8/layout/vList3#3"/>
    <dgm:cxn modelId="{3214347D-4C2C-496E-9C05-118586F388D9}" type="presParOf" srcId="{35BBB352-BB0D-4E17-B4BB-1692A05C641D}" destId="{DAD63BE8-F861-455E-B910-B8012FB00E6A}" srcOrd="1" destOrd="0" presId="urn:microsoft.com/office/officeart/2005/8/layout/vList3#3"/>
    <dgm:cxn modelId="{B769EA34-4868-4714-964F-42E5C63EC9B2}" type="presParOf" srcId="{5441E489-CBC1-4125-807B-78D19460D67D}" destId="{AEAFEDAC-16D0-4989-9E49-E377B3A9E406}" srcOrd="1" destOrd="0" presId="urn:microsoft.com/office/officeart/2005/8/layout/vList3#3"/>
    <dgm:cxn modelId="{4CEF1924-02C7-4A9D-B615-96E745EEE6AC}" type="presParOf" srcId="{5441E489-CBC1-4125-807B-78D19460D67D}" destId="{BA627D8D-05CD-4C01-85DC-2447C076063F}" srcOrd="2" destOrd="0" presId="urn:microsoft.com/office/officeart/2005/8/layout/vList3#3"/>
    <dgm:cxn modelId="{35869EE5-6058-42FA-8BDD-0C3699101771}" type="presParOf" srcId="{BA627D8D-05CD-4C01-85DC-2447C076063F}" destId="{A7D56B22-3EC7-473F-AF41-16D05CF2A8A9}" srcOrd="0" destOrd="0" presId="urn:microsoft.com/office/officeart/2005/8/layout/vList3#3"/>
    <dgm:cxn modelId="{EEBDEF59-4F1C-46F6-BA08-BED06EFA948E}" type="presParOf" srcId="{BA627D8D-05CD-4C01-85DC-2447C076063F}" destId="{89BFF827-1CE1-4754-BFAC-377E89152D3D}" srcOrd="1" destOrd="0" presId="urn:microsoft.com/office/officeart/2005/8/layout/vList3#3"/>
    <dgm:cxn modelId="{AD8070E8-8ADE-46D4-B8D0-23E2DD19BAEC}" type="presParOf" srcId="{5441E489-CBC1-4125-807B-78D19460D67D}" destId="{F0B6DECE-7E24-4DFC-ADC3-8FED5649DA1D}" srcOrd="3" destOrd="0" presId="urn:microsoft.com/office/officeart/2005/8/layout/vList3#3"/>
    <dgm:cxn modelId="{9DDEBEED-CC70-4769-80FC-DEFA44902648}" type="presParOf" srcId="{5441E489-CBC1-4125-807B-78D19460D67D}" destId="{2E20F5F6-BABF-48B1-9785-A49533125057}" srcOrd="4" destOrd="0" presId="urn:microsoft.com/office/officeart/2005/8/layout/vList3#3"/>
    <dgm:cxn modelId="{CA7A9BBF-A5BA-45BF-A003-7CEDBECF3E9E}" type="presParOf" srcId="{2E20F5F6-BABF-48B1-9785-A49533125057}" destId="{61C20ABF-26B8-4B5C-AEC5-15EF31CE1298}" srcOrd="0" destOrd="0" presId="urn:microsoft.com/office/officeart/2005/8/layout/vList3#3"/>
    <dgm:cxn modelId="{8B421544-0DF2-4BE7-A096-98DD2A8DAB5D}" type="presParOf" srcId="{2E20F5F6-BABF-48B1-9785-A49533125057}" destId="{61F463A6-F078-4D26-A3CE-0FCFB34214DE}" srcOrd="1" destOrd="0" presId="urn:microsoft.com/office/officeart/2005/8/layout/vList3#3"/>
    <dgm:cxn modelId="{26E12139-20F9-4AAB-99C8-9AF97996D5DB}" type="presParOf" srcId="{5441E489-CBC1-4125-807B-78D19460D67D}" destId="{8CC3291E-8FE6-42C1-924C-3F4BB5319608}" srcOrd="5" destOrd="0" presId="urn:microsoft.com/office/officeart/2005/8/layout/vList3#3"/>
    <dgm:cxn modelId="{619A0F46-E4C5-488A-92BB-58BBD49ABB8A}" type="presParOf" srcId="{5441E489-CBC1-4125-807B-78D19460D67D}" destId="{45BDE5FD-E73B-4894-B61F-28F39261BC7D}" srcOrd="6" destOrd="0" presId="urn:microsoft.com/office/officeart/2005/8/layout/vList3#3"/>
    <dgm:cxn modelId="{FFE9E8DA-4D0A-481A-A0C3-9AB2FC45A40C}" type="presParOf" srcId="{45BDE5FD-E73B-4894-B61F-28F39261BC7D}" destId="{B4A42F6C-A5B6-4E5B-97B4-E2EA03F6286D}" srcOrd="0" destOrd="0" presId="urn:microsoft.com/office/officeart/2005/8/layout/vList3#3"/>
    <dgm:cxn modelId="{BF4FB975-F284-457E-8F09-03D8730A4840}" type="presParOf" srcId="{45BDE5FD-E73B-4894-B61F-28F39261BC7D}" destId="{9187F330-D7B4-42E3-9A90-225AE81E0C84}" srcOrd="1" destOrd="0" presId="urn:microsoft.com/office/officeart/2005/8/layout/vList3#3"/>
    <dgm:cxn modelId="{9D781AAA-D747-47F1-A3F8-2849AC45320A}" type="presParOf" srcId="{5441E489-CBC1-4125-807B-78D19460D67D}" destId="{6B2AA47A-A8AF-4B36-BD47-B38DC6DBA4DF}" srcOrd="7" destOrd="0" presId="urn:microsoft.com/office/officeart/2005/8/layout/vList3#3"/>
    <dgm:cxn modelId="{D53EE452-77E0-4D64-AF73-23718499FA38}" type="presParOf" srcId="{5441E489-CBC1-4125-807B-78D19460D67D}" destId="{C9A6B7E1-D2B2-4212-B9E7-586A250CD0C3}" srcOrd="8" destOrd="0" presId="urn:microsoft.com/office/officeart/2005/8/layout/vList3#3"/>
    <dgm:cxn modelId="{737E0366-0B26-4C8C-AB41-48D4733111FE}" type="presParOf" srcId="{C9A6B7E1-D2B2-4212-B9E7-586A250CD0C3}" destId="{EA65B1B9-4706-4417-A576-754D78F6ECBB}" srcOrd="0" destOrd="0" presId="urn:microsoft.com/office/officeart/2005/8/layout/vList3#3"/>
    <dgm:cxn modelId="{8C0EC7FD-C4C7-44F3-A868-8C161FF4744C}" type="presParOf" srcId="{C9A6B7E1-D2B2-4212-B9E7-586A250CD0C3}" destId="{0AB0F5D0-B307-4679-A70F-5CD3EC5623F4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71609D-1F61-41A3-96B4-A4F329C9F804}" type="doc">
      <dgm:prSet loTypeId="urn:microsoft.com/office/officeart/2005/8/layout/vList3#4" loCatId="picture" qsTypeId="urn:microsoft.com/office/officeart/2005/8/quickstyle/simple1" qsCatId="simple" csTypeId="urn:microsoft.com/office/officeart/2005/8/colors/accent1_2" csCatId="accent1" phldr="1"/>
      <dgm:spPr/>
    </dgm:pt>
    <dgm:pt modelId="{BF7C98C3-5BAA-4338-8E35-033710BB1EFE}">
      <dgm:prSet phldrT="[Texte]" custT="1"/>
      <dgm:spPr>
        <a:solidFill>
          <a:srgbClr val="C19BB9"/>
        </a:solidFill>
      </dgm:spPr>
      <dgm:t>
        <a:bodyPr/>
        <a:lstStyle/>
        <a:p>
          <a:r>
            <a:rPr lang="fr-CA" sz="1600" dirty="0" smtClean="0">
              <a:solidFill>
                <a:prstClr val="black"/>
              </a:solidFill>
            </a:rPr>
            <a:t>Publications, rapports et notes d’information ainsi que les BDSR</a:t>
          </a:r>
          <a:endParaRPr lang="fr-FR" sz="1600" dirty="0">
            <a:solidFill>
              <a:schemeClr val="tx1"/>
            </a:solidFill>
          </a:endParaRPr>
        </a:p>
      </dgm:t>
    </dgm:pt>
    <dgm:pt modelId="{29C29A9C-C6FB-4902-804C-1E2D406234CC}" type="parTrans" cxnId="{85E28A14-70F2-46D6-9ADA-A26E6E79520D}">
      <dgm:prSet/>
      <dgm:spPr/>
      <dgm:t>
        <a:bodyPr/>
        <a:lstStyle/>
        <a:p>
          <a:endParaRPr lang="fr-FR"/>
        </a:p>
      </dgm:t>
    </dgm:pt>
    <dgm:pt modelId="{BB81F03A-8298-4A06-BC9D-060381F0AAEA}" type="sibTrans" cxnId="{85E28A14-70F2-46D6-9ADA-A26E6E79520D}">
      <dgm:prSet/>
      <dgm:spPr/>
      <dgm:t>
        <a:bodyPr/>
        <a:lstStyle/>
        <a:p>
          <a:endParaRPr lang="fr-FR"/>
        </a:p>
      </dgm:t>
    </dgm:pt>
    <dgm:pt modelId="{71E62B3B-4106-4C92-A21D-526B4A272124}">
      <dgm:prSet phldrT="[Texte]" custT="1"/>
      <dgm:spPr>
        <a:solidFill>
          <a:srgbClr val="C19BB9"/>
        </a:solidFill>
      </dgm:spPr>
      <dgm:t>
        <a:bodyPr/>
        <a:lstStyle/>
        <a:p>
          <a:r>
            <a:rPr lang="fr-CA" sz="1600" dirty="0" smtClean="0">
              <a:solidFill>
                <a:prstClr val="black"/>
              </a:solidFill>
            </a:rPr>
            <a:t>Sites web des DR et du HCP, réseaux sociaux et stands lors de l’organisation d’événements</a:t>
          </a:r>
          <a:endParaRPr lang="fr-FR" sz="1600" dirty="0">
            <a:solidFill>
              <a:schemeClr val="tx1"/>
            </a:solidFill>
          </a:endParaRPr>
        </a:p>
      </dgm:t>
    </dgm:pt>
    <dgm:pt modelId="{9158F978-8E3F-4E40-A034-F5C3F435B470}" type="parTrans" cxnId="{6B407772-8F60-4ACD-B65D-E6BF4F2F2DEE}">
      <dgm:prSet/>
      <dgm:spPr/>
      <dgm:t>
        <a:bodyPr/>
        <a:lstStyle/>
        <a:p>
          <a:endParaRPr lang="fr-FR"/>
        </a:p>
      </dgm:t>
    </dgm:pt>
    <dgm:pt modelId="{F0AF77FF-18C0-4153-A52E-7B6A5DDE1862}" type="sibTrans" cxnId="{6B407772-8F60-4ACD-B65D-E6BF4F2F2DEE}">
      <dgm:prSet/>
      <dgm:spPr/>
      <dgm:t>
        <a:bodyPr/>
        <a:lstStyle/>
        <a:p>
          <a:endParaRPr lang="fr-FR"/>
        </a:p>
      </dgm:t>
    </dgm:pt>
    <dgm:pt modelId="{8C7A5B8B-9616-4C79-B425-AE583EEF739A}">
      <dgm:prSet phldrT="[Texte]" custT="1"/>
      <dgm:spPr>
        <a:solidFill>
          <a:srgbClr val="C19BB9"/>
        </a:solidFill>
      </dgm:spPr>
      <dgm:t>
        <a:bodyPr/>
        <a:lstStyle/>
        <a:p>
          <a:r>
            <a:rPr lang="fr-CA" sz="1600" dirty="0" smtClean="0">
              <a:solidFill>
                <a:prstClr val="black"/>
              </a:solidFill>
            </a:rPr>
            <a:t>Analyse des données produites : interprétation des tendances, élaboration de synthèses thématiques, production d’indicateurs territoriaux comparatifs</a:t>
          </a:r>
          <a:endParaRPr lang="fr-FR" sz="1600" dirty="0">
            <a:solidFill>
              <a:schemeClr val="tx1"/>
            </a:solidFill>
          </a:endParaRPr>
        </a:p>
      </dgm:t>
    </dgm:pt>
    <dgm:pt modelId="{161742F3-DD99-45DF-A25B-07FA3B62944E}" type="parTrans" cxnId="{5B554FFF-C018-49F1-82F9-4981D00D13C8}">
      <dgm:prSet/>
      <dgm:spPr/>
      <dgm:t>
        <a:bodyPr/>
        <a:lstStyle/>
        <a:p>
          <a:endParaRPr lang="fr-FR"/>
        </a:p>
      </dgm:t>
    </dgm:pt>
    <dgm:pt modelId="{5299B496-E708-43D4-9223-51995D24EB99}" type="sibTrans" cxnId="{5B554FFF-C018-49F1-82F9-4981D00D13C8}">
      <dgm:prSet/>
      <dgm:spPr/>
      <dgm:t>
        <a:bodyPr/>
        <a:lstStyle/>
        <a:p>
          <a:endParaRPr lang="fr-FR"/>
        </a:p>
      </dgm:t>
    </dgm:pt>
    <dgm:pt modelId="{171B2964-75FE-48C7-8F23-8473744D9C8F}">
      <dgm:prSet custT="1"/>
      <dgm:spPr>
        <a:solidFill>
          <a:srgbClr val="C19BB9"/>
        </a:solidFill>
      </dgm:spPr>
      <dgm:t>
        <a:bodyPr/>
        <a:lstStyle/>
        <a:p>
          <a:r>
            <a:rPr lang="fr-CA" sz="1600" dirty="0" smtClean="0">
              <a:solidFill>
                <a:prstClr val="black"/>
              </a:solidFill>
            </a:rPr>
            <a:t>Appui aux utilisateurs dans la lecture et l’interprétation des statistiques, réponses aux requêtes spécifiques</a:t>
          </a:r>
          <a:endParaRPr lang="fr-CA" sz="1600" dirty="0">
            <a:solidFill>
              <a:schemeClr val="tx1"/>
            </a:solidFill>
          </a:endParaRPr>
        </a:p>
      </dgm:t>
    </dgm:pt>
    <dgm:pt modelId="{ADAD23C2-DC13-40B3-96BD-90DE7992E9E0}" type="parTrans" cxnId="{DC24B8E9-8F9A-4767-88CA-1F27A5D9070F}">
      <dgm:prSet/>
      <dgm:spPr/>
      <dgm:t>
        <a:bodyPr/>
        <a:lstStyle/>
        <a:p>
          <a:endParaRPr lang="fr-FR"/>
        </a:p>
      </dgm:t>
    </dgm:pt>
    <dgm:pt modelId="{B7C471EF-83B3-499A-83A8-5A398FF79536}" type="sibTrans" cxnId="{DC24B8E9-8F9A-4767-88CA-1F27A5D9070F}">
      <dgm:prSet/>
      <dgm:spPr/>
      <dgm:t>
        <a:bodyPr/>
        <a:lstStyle/>
        <a:p>
          <a:endParaRPr lang="fr-FR"/>
        </a:p>
      </dgm:t>
    </dgm:pt>
    <dgm:pt modelId="{64009BA2-ED07-4245-BD00-E0AF853C22CF}">
      <dgm:prSet custT="1"/>
      <dgm:spPr>
        <a:solidFill>
          <a:srgbClr val="C19BB9"/>
        </a:solidFill>
      </dgm:spPr>
      <dgm:t>
        <a:bodyPr/>
        <a:lstStyle/>
        <a:p>
          <a:r>
            <a:rPr lang="fr-CA" sz="1600" dirty="0" smtClean="0">
              <a:solidFill>
                <a:prstClr val="black"/>
              </a:solidFill>
            </a:rPr>
            <a:t>Organisation d’ateliers et de rencontres</a:t>
          </a:r>
          <a:endParaRPr lang="fr-CA" sz="1600" dirty="0">
            <a:solidFill>
              <a:schemeClr val="tx1"/>
            </a:solidFill>
          </a:endParaRPr>
        </a:p>
      </dgm:t>
    </dgm:pt>
    <dgm:pt modelId="{D9DD1A15-6DA9-43C3-BC3B-3745A0CC2F17}" type="parTrans" cxnId="{B34AA505-1314-48F1-934F-CC0BEF66E0A8}">
      <dgm:prSet/>
      <dgm:spPr/>
      <dgm:t>
        <a:bodyPr/>
        <a:lstStyle/>
        <a:p>
          <a:endParaRPr lang="fr-FR"/>
        </a:p>
      </dgm:t>
    </dgm:pt>
    <dgm:pt modelId="{65FEDA5E-D931-40D4-96D2-0296949B94E4}" type="sibTrans" cxnId="{B34AA505-1314-48F1-934F-CC0BEF66E0A8}">
      <dgm:prSet/>
      <dgm:spPr/>
      <dgm:t>
        <a:bodyPr/>
        <a:lstStyle/>
        <a:p>
          <a:endParaRPr lang="fr-FR"/>
        </a:p>
      </dgm:t>
    </dgm:pt>
    <dgm:pt modelId="{5441E489-CBC1-4125-807B-78D19460D67D}" type="pres">
      <dgm:prSet presAssocID="{8271609D-1F61-41A3-96B4-A4F329C9F804}" presName="linearFlow" presStyleCnt="0">
        <dgm:presLayoutVars>
          <dgm:dir/>
          <dgm:resizeHandles val="exact"/>
        </dgm:presLayoutVars>
      </dgm:prSet>
      <dgm:spPr/>
    </dgm:pt>
    <dgm:pt modelId="{35BBB352-BB0D-4E17-B4BB-1692A05C641D}" type="pres">
      <dgm:prSet presAssocID="{BF7C98C3-5BAA-4338-8E35-033710BB1EFE}" presName="composite" presStyleCnt="0"/>
      <dgm:spPr/>
    </dgm:pt>
    <dgm:pt modelId="{6165D2D6-E75D-4675-B1C6-B9B2B370DE3E}" type="pres">
      <dgm:prSet presAssocID="{BF7C98C3-5BAA-4338-8E35-033710BB1EFE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DAD63BE8-F861-455E-B910-B8012FB00E6A}" type="pres">
      <dgm:prSet presAssocID="{BF7C98C3-5BAA-4338-8E35-033710BB1EF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AFEDAC-16D0-4989-9E49-E377B3A9E406}" type="pres">
      <dgm:prSet presAssocID="{BB81F03A-8298-4A06-BC9D-060381F0AAEA}" presName="spacing" presStyleCnt="0"/>
      <dgm:spPr/>
    </dgm:pt>
    <dgm:pt modelId="{BA627D8D-05CD-4C01-85DC-2447C076063F}" type="pres">
      <dgm:prSet presAssocID="{71E62B3B-4106-4C92-A21D-526B4A272124}" presName="composite" presStyleCnt="0"/>
      <dgm:spPr/>
    </dgm:pt>
    <dgm:pt modelId="{A7D56B22-3EC7-473F-AF41-16D05CF2A8A9}" type="pres">
      <dgm:prSet presAssocID="{71E62B3B-4106-4C92-A21D-526B4A272124}" presName="imgShp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9BFF827-1CE1-4754-BFAC-377E89152D3D}" type="pres">
      <dgm:prSet presAssocID="{71E62B3B-4106-4C92-A21D-526B4A27212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B6DECE-7E24-4DFC-ADC3-8FED5649DA1D}" type="pres">
      <dgm:prSet presAssocID="{F0AF77FF-18C0-4153-A52E-7B6A5DDE1862}" presName="spacing" presStyleCnt="0"/>
      <dgm:spPr/>
    </dgm:pt>
    <dgm:pt modelId="{2E20F5F6-BABF-48B1-9785-A49533125057}" type="pres">
      <dgm:prSet presAssocID="{64009BA2-ED07-4245-BD00-E0AF853C22CF}" presName="composite" presStyleCnt="0"/>
      <dgm:spPr/>
    </dgm:pt>
    <dgm:pt modelId="{61C20ABF-26B8-4B5C-AEC5-15EF31CE1298}" type="pres">
      <dgm:prSet presAssocID="{64009BA2-ED07-4245-BD00-E0AF853C22CF}" presName="imgShp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1F463A6-F078-4D26-A3CE-0FCFB34214DE}" type="pres">
      <dgm:prSet presAssocID="{64009BA2-ED07-4245-BD00-E0AF853C22C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C3291E-8FE6-42C1-924C-3F4BB5319608}" type="pres">
      <dgm:prSet presAssocID="{65FEDA5E-D931-40D4-96D2-0296949B94E4}" presName="spacing" presStyleCnt="0"/>
      <dgm:spPr/>
    </dgm:pt>
    <dgm:pt modelId="{45BDE5FD-E73B-4894-B61F-28F39261BC7D}" type="pres">
      <dgm:prSet presAssocID="{171B2964-75FE-48C7-8F23-8473744D9C8F}" presName="composite" presStyleCnt="0"/>
      <dgm:spPr/>
    </dgm:pt>
    <dgm:pt modelId="{B4A42F6C-A5B6-4E5B-97B4-E2EA03F6286D}" type="pres">
      <dgm:prSet presAssocID="{171B2964-75FE-48C7-8F23-8473744D9C8F}" presName="imgShp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87F330-D7B4-42E3-9A90-225AE81E0C84}" type="pres">
      <dgm:prSet presAssocID="{171B2964-75FE-48C7-8F23-8473744D9C8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2AA47A-A8AF-4B36-BD47-B38DC6DBA4DF}" type="pres">
      <dgm:prSet presAssocID="{B7C471EF-83B3-499A-83A8-5A398FF79536}" presName="spacing" presStyleCnt="0"/>
      <dgm:spPr/>
    </dgm:pt>
    <dgm:pt modelId="{C9A6B7E1-D2B2-4212-B9E7-586A250CD0C3}" type="pres">
      <dgm:prSet presAssocID="{8C7A5B8B-9616-4C79-B425-AE583EEF739A}" presName="composite" presStyleCnt="0"/>
      <dgm:spPr/>
    </dgm:pt>
    <dgm:pt modelId="{EA65B1B9-4706-4417-A576-754D78F6ECBB}" type="pres">
      <dgm:prSet presAssocID="{8C7A5B8B-9616-4C79-B425-AE583EEF739A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B0F5D0-B307-4679-A70F-5CD3EC5623F4}" type="pres">
      <dgm:prSet presAssocID="{8C7A5B8B-9616-4C79-B425-AE583EEF739A}" presName="txShp" presStyleLbl="node1" presStyleIdx="4" presStyleCnt="5" custScaleY="1241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34AA505-1314-48F1-934F-CC0BEF66E0A8}" srcId="{8271609D-1F61-41A3-96B4-A4F329C9F804}" destId="{64009BA2-ED07-4245-BD00-E0AF853C22CF}" srcOrd="2" destOrd="0" parTransId="{D9DD1A15-6DA9-43C3-BC3B-3745A0CC2F17}" sibTransId="{65FEDA5E-D931-40D4-96D2-0296949B94E4}"/>
    <dgm:cxn modelId="{6B407772-8F60-4ACD-B65D-E6BF4F2F2DEE}" srcId="{8271609D-1F61-41A3-96B4-A4F329C9F804}" destId="{71E62B3B-4106-4C92-A21D-526B4A272124}" srcOrd="1" destOrd="0" parTransId="{9158F978-8E3F-4E40-A034-F5C3F435B470}" sibTransId="{F0AF77FF-18C0-4153-A52E-7B6A5DDE1862}"/>
    <dgm:cxn modelId="{B3897BEB-8A68-485A-A7D7-4497E52A5CC7}" type="presOf" srcId="{64009BA2-ED07-4245-BD00-E0AF853C22CF}" destId="{61F463A6-F078-4D26-A3CE-0FCFB34214DE}" srcOrd="0" destOrd="0" presId="urn:microsoft.com/office/officeart/2005/8/layout/vList3#4"/>
    <dgm:cxn modelId="{5B554FFF-C018-49F1-82F9-4981D00D13C8}" srcId="{8271609D-1F61-41A3-96B4-A4F329C9F804}" destId="{8C7A5B8B-9616-4C79-B425-AE583EEF739A}" srcOrd="4" destOrd="0" parTransId="{161742F3-DD99-45DF-A25B-07FA3B62944E}" sibTransId="{5299B496-E708-43D4-9223-51995D24EB99}"/>
    <dgm:cxn modelId="{80806DE0-AEAF-4A33-B551-814DAFFC9646}" type="presOf" srcId="{BF7C98C3-5BAA-4338-8E35-033710BB1EFE}" destId="{DAD63BE8-F861-455E-B910-B8012FB00E6A}" srcOrd="0" destOrd="0" presId="urn:microsoft.com/office/officeart/2005/8/layout/vList3#4"/>
    <dgm:cxn modelId="{DC24B8E9-8F9A-4767-88CA-1F27A5D9070F}" srcId="{8271609D-1F61-41A3-96B4-A4F329C9F804}" destId="{171B2964-75FE-48C7-8F23-8473744D9C8F}" srcOrd="3" destOrd="0" parTransId="{ADAD23C2-DC13-40B3-96BD-90DE7992E9E0}" sibTransId="{B7C471EF-83B3-499A-83A8-5A398FF79536}"/>
    <dgm:cxn modelId="{85E28A14-70F2-46D6-9ADA-A26E6E79520D}" srcId="{8271609D-1F61-41A3-96B4-A4F329C9F804}" destId="{BF7C98C3-5BAA-4338-8E35-033710BB1EFE}" srcOrd="0" destOrd="0" parTransId="{29C29A9C-C6FB-4902-804C-1E2D406234CC}" sibTransId="{BB81F03A-8298-4A06-BC9D-060381F0AAEA}"/>
    <dgm:cxn modelId="{AF945362-3A21-467F-A9DD-015A7B3A88F1}" type="presOf" srcId="{171B2964-75FE-48C7-8F23-8473744D9C8F}" destId="{9187F330-D7B4-42E3-9A90-225AE81E0C84}" srcOrd="0" destOrd="0" presId="urn:microsoft.com/office/officeart/2005/8/layout/vList3#4"/>
    <dgm:cxn modelId="{4459FECF-B987-4DFB-8AE9-A718DD525D70}" type="presOf" srcId="{8C7A5B8B-9616-4C79-B425-AE583EEF739A}" destId="{0AB0F5D0-B307-4679-A70F-5CD3EC5623F4}" srcOrd="0" destOrd="0" presId="urn:microsoft.com/office/officeart/2005/8/layout/vList3#4"/>
    <dgm:cxn modelId="{3F749545-1234-4D40-9423-3CD418B0A1AE}" type="presOf" srcId="{71E62B3B-4106-4C92-A21D-526B4A272124}" destId="{89BFF827-1CE1-4754-BFAC-377E89152D3D}" srcOrd="0" destOrd="0" presId="urn:microsoft.com/office/officeart/2005/8/layout/vList3#4"/>
    <dgm:cxn modelId="{3F811D79-AB0A-4F56-A768-A050946A295E}" type="presOf" srcId="{8271609D-1F61-41A3-96B4-A4F329C9F804}" destId="{5441E489-CBC1-4125-807B-78D19460D67D}" srcOrd="0" destOrd="0" presId="urn:microsoft.com/office/officeart/2005/8/layout/vList3#4"/>
    <dgm:cxn modelId="{F5A4EE82-F3DC-46C2-AD03-9935859A05AF}" type="presParOf" srcId="{5441E489-CBC1-4125-807B-78D19460D67D}" destId="{35BBB352-BB0D-4E17-B4BB-1692A05C641D}" srcOrd="0" destOrd="0" presId="urn:microsoft.com/office/officeart/2005/8/layout/vList3#4"/>
    <dgm:cxn modelId="{7F6057F4-79D1-473D-89F8-B1434CB508C5}" type="presParOf" srcId="{35BBB352-BB0D-4E17-B4BB-1692A05C641D}" destId="{6165D2D6-E75D-4675-B1C6-B9B2B370DE3E}" srcOrd="0" destOrd="0" presId="urn:microsoft.com/office/officeart/2005/8/layout/vList3#4"/>
    <dgm:cxn modelId="{13D54984-F1B3-42F8-A5B1-B17E0DC442CD}" type="presParOf" srcId="{35BBB352-BB0D-4E17-B4BB-1692A05C641D}" destId="{DAD63BE8-F861-455E-B910-B8012FB00E6A}" srcOrd="1" destOrd="0" presId="urn:microsoft.com/office/officeart/2005/8/layout/vList3#4"/>
    <dgm:cxn modelId="{BADCA924-074C-4BEE-979E-F08880142DF8}" type="presParOf" srcId="{5441E489-CBC1-4125-807B-78D19460D67D}" destId="{AEAFEDAC-16D0-4989-9E49-E377B3A9E406}" srcOrd="1" destOrd="0" presId="urn:microsoft.com/office/officeart/2005/8/layout/vList3#4"/>
    <dgm:cxn modelId="{80760F82-0176-4687-8DA4-C21C79E7256F}" type="presParOf" srcId="{5441E489-CBC1-4125-807B-78D19460D67D}" destId="{BA627D8D-05CD-4C01-85DC-2447C076063F}" srcOrd="2" destOrd="0" presId="urn:microsoft.com/office/officeart/2005/8/layout/vList3#4"/>
    <dgm:cxn modelId="{B88C7DE4-445F-4621-B6C7-9BA902E094CB}" type="presParOf" srcId="{BA627D8D-05CD-4C01-85DC-2447C076063F}" destId="{A7D56B22-3EC7-473F-AF41-16D05CF2A8A9}" srcOrd="0" destOrd="0" presId="urn:microsoft.com/office/officeart/2005/8/layout/vList3#4"/>
    <dgm:cxn modelId="{F2DD1560-5B10-44FC-9FA7-139A189E79CC}" type="presParOf" srcId="{BA627D8D-05CD-4C01-85DC-2447C076063F}" destId="{89BFF827-1CE1-4754-BFAC-377E89152D3D}" srcOrd="1" destOrd="0" presId="urn:microsoft.com/office/officeart/2005/8/layout/vList3#4"/>
    <dgm:cxn modelId="{E62E0E11-F4CD-4195-8C58-2DE1D81B6DB7}" type="presParOf" srcId="{5441E489-CBC1-4125-807B-78D19460D67D}" destId="{F0B6DECE-7E24-4DFC-ADC3-8FED5649DA1D}" srcOrd="3" destOrd="0" presId="urn:microsoft.com/office/officeart/2005/8/layout/vList3#4"/>
    <dgm:cxn modelId="{8AC6BD6D-8785-4F60-81F9-86BB1424392A}" type="presParOf" srcId="{5441E489-CBC1-4125-807B-78D19460D67D}" destId="{2E20F5F6-BABF-48B1-9785-A49533125057}" srcOrd="4" destOrd="0" presId="urn:microsoft.com/office/officeart/2005/8/layout/vList3#4"/>
    <dgm:cxn modelId="{CFBB1D92-CEB0-4433-BC5A-400A1D5BA133}" type="presParOf" srcId="{2E20F5F6-BABF-48B1-9785-A49533125057}" destId="{61C20ABF-26B8-4B5C-AEC5-15EF31CE1298}" srcOrd="0" destOrd="0" presId="urn:microsoft.com/office/officeart/2005/8/layout/vList3#4"/>
    <dgm:cxn modelId="{9C23AD02-704C-4E42-8BD6-09138290226F}" type="presParOf" srcId="{2E20F5F6-BABF-48B1-9785-A49533125057}" destId="{61F463A6-F078-4D26-A3CE-0FCFB34214DE}" srcOrd="1" destOrd="0" presId="urn:microsoft.com/office/officeart/2005/8/layout/vList3#4"/>
    <dgm:cxn modelId="{E0EF25EC-932D-4059-899E-4A9584D9DB1D}" type="presParOf" srcId="{5441E489-CBC1-4125-807B-78D19460D67D}" destId="{8CC3291E-8FE6-42C1-924C-3F4BB5319608}" srcOrd="5" destOrd="0" presId="urn:microsoft.com/office/officeart/2005/8/layout/vList3#4"/>
    <dgm:cxn modelId="{DFB21C92-FBCA-4DDA-80E7-B34691877823}" type="presParOf" srcId="{5441E489-CBC1-4125-807B-78D19460D67D}" destId="{45BDE5FD-E73B-4894-B61F-28F39261BC7D}" srcOrd="6" destOrd="0" presId="urn:microsoft.com/office/officeart/2005/8/layout/vList3#4"/>
    <dgm:cxn modelId="{0061EE43-C59C-4995-80E8-DF56980BE48A}" type="presParOf" srcId="{45BDE5FD-E73B-4894-B61F-28F39261BC7D}" destId="{B4A42F6C-A5B6-4E5B-97B4-E2EA03F6286D}" srcOrd="0" destOrd="0" presId="urn:microsoft.com/office/officeart/2005/8/layout/vList3#4"/>
    <dgm:cxn modelId="{F83A7703-FEE8-405A-B5D5-F8A327937B66}" type="presParOf" srcId="{45BDE5FD-E73B-4894-B61F-28F39261BC7D}" destId="{9187F330-D7B4-42E3-9A90-225AE81E0C84}" srcOrd="1" destOrd="0" presId="urn:microsoft.com/office/officeart/2005/8/layout/vList3#4"/>
    <dgm:cxn modelId="{3FBB4C07-AC03-46AE-8500-57F84E0DE12C}" type="presParOf" srcId="{5441E489-CBC1-4125-807B-78D19460D67D}" destId="{6B2AA47A-A8AF-4B36-BD47-B38DC6DBA4DF}" srcOrd="7" destOrd="0" presId="urn:microsoft.com/office/officeart/2005/8/layout/vList3#4"/>
    <dgm:cxn modelId="{8D742651-6BDB-4621-82B1-B144E356628C}" type="presParOf" srcId="{5441E489-CBC1-4125-807B-78D19460D67D}" destId="{C9A6B7E1-D2B2-4212-B9E7-586A250CD0C3}" srcOrd="8" destOrd="0" presId="urn:microsoft.com/office/officeart/2005/8/layout/vList3#4"/>
    <dgm:cxn modelId="{F92C425F-5394-43D5-9A29-982AD0DD9001}" type="presParOf" srcId="{C9A6B7E1-D2B2-4212-B9E7-586A250CD0C3}" destId="{EA65B1B9-4706-4417-A576-754D78F6ECBB}" srcOrd="0" destOrd="0" presId="urn:microsoft.com/office/officeart/2005/8/layout/vList3#4"/>
    <dgm:cxn modelId="{9BADF887-22CC-487F-85D8-07DEE5FAF031}" type="presParOf" srcId="{C9A6B7E1-D2B2-4212-B9E7-586A250CD0C3}" destId="{0AB0F5D0-B307-4679-A70F-5CD3EC5623F4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63BE8-F861-455E-B910-B8012FB00E6A}">
      <dsp:nvSpPr>
        <dsp:cNvPr id="0" name=""/>
        <dsp:cNvSpPr/>
      </dsp:nvSpPr>
      <dsp:spPr>
        <a:xfrm rot="10800000">
          <a:off x="1236568" y="2765"/>
          <a:ext cx="4215669" cy="698907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1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Réalisation des enquêtes programmées par le HCP et des enquêtes spécifiques</a:t>
          </a:r>
          <a:endParaRPr lang="fr-FR" sz="1400" kern="1200" dirty="0">
            <a:solidFill>
              <a:schemeClr val="tx1"/>
            </a:solidFill>
          </a:endParaRPr>
        </a:p>
      </dsp:txBody>
      <dsp:txXfrm rot="10800000">
        <a:off x="1411295" y="2765"/>
        <a:ext cx="4040942" cy="698907"/>
      </dsp:txXfrm>
    </dsp:sp>
    <dsp:sp modelId="{6165D2D6-E75D-4675-B1C6-B9B2B370DE3E}">
      <dsp:nvSpPr>
        <dsp:cNvPr id="0" name=""/>
        <dsp:cNvSpPr/>
      </dsp:nvSpPr>
      <dsp:spPr>
        <a:xfrm>
          <a:off x="887114" y="2765"/>
          <a:ext cx="698907" cy="6989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FF827-1CE1-4754-BFAC-377E89152D3D}">
      <dsp:nvSpPr>
        <dsp:cNvPr id="0" name=""/>
        <dsp:cNvSpPr/>
      </dsp:nvSpPr>
      <dsp:spPr>
        <a:xfrm rot="10800000">
          <a:off x="1236568" y="910302"/>
          <a:ext cx="4215669" cy="698907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1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>
              <a:solidFill>
                <a:schemeClr val="tx1"/>
              </a:solidFill>
            </a:rPr>
            <a:t>Réalisation des études à caractère démographique, social et économique</a:t>
          </a:r>
          <a:endParaRPr lang="fr-FR" sz="1400" kern="1200" dirty="0">
            <a:solidFill>
              <a:schemeClr val="tx1"/>
            </a:solidFill>
          </a:endParaRPr>
        </a:p>
      </dsp:txBody>
      <dsp:txXfrm rot="10800000">
        <a:off x="1411295" y="910302"/>
        <a:ext cx="4040942" cy="698907"/>
      </dsp:txXfrm>
    </dsp:sp>
    <dsp:sp modelId="{A7D56B22-3EC7-473F-AF41-16D05CF2A8A9}">
      <dsp:nvSpPr>
        <dsp:cNvPr id="0" name=""/>
        <dsp:cNvSpPr/>
      </dsp:nvSpPr>
      <dsp:spPr>
        <a:xfrm>
          <a:off x="887114" y="910302"/>
          <a:ext cx="698907" cy="6989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463A6-F078-4D26-A3CE-0FCFB34214DE}">
      <dsp:nvSpPr>
        <dsp:cNvPr id="0" name=""/>
        <dsp:cNvSpPr/>
      </dsp:nvSpPr>
      <dsp:spPr>
        <a:xfrm rot="10800000">
          <a:off x="1236568" y="1817838"/>
          <a:ext cx="4215669" cy="698907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1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Elaboration des monographies et des annuaires statistiques régionaux et provinciaux</a:t>
          </a:r>
          <a:endParaRPr lang="fr-CA" sz="1400" kern="1200" dirty="0">
            <a:solidFill>
              <a:schemeClr val="tx1"/>
            </a:solidFill>
          </a:endParaRPr>
        </a:p>
      </dsp:txBody>
      <dsp:txXfrm rot="10800000">
        <a:off x="1411295" y="1817838"/>
        <a:ext cx="4040942" cy="698907"/>
      </dsp:txXfrm>
    </dsp:sp>
    <dsp:sp modelId="{61C20ABF-26B8-4B5C-AEC5-15EF31CE1298}">
      <dsp:nvSpPr>
        <dsp:cNvPr id="0" name=""/>
        <dsp:cNvSpPr/>
      </dsp:nvSpPr>
      <dsp:spPr>
        <a:xfrm>
          <a:off x="887114" y="1817838"/>
          <a:ext cx="698907" cy="6989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7F330-D7B4-42E3-9A90-225AE81E0C84}">
      <dsp:nvSpPr>
        <dsp:cNvPr id="0" name=""/>
        <dsp:cNvSpPr/>
      </dsp:nvSpPr>
      <dsp:spPr>
        <a:xfrm rot="10800000">
          <a:off x="1236568" y="2725375"/>
          <a:ext cx="4215669" cy="698907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1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400" kern="1200" dirty="0" smtClean="0">
              <a:solidFill>
                <a:schemeClr val="tx1"/>
              </a:solidFill>
            </a:rPr>
            <a:t>Suivi et analyse de la conjoncture économique : situation du marché de travail, inflation, etc.</a:t>
          </a:r>
          <a:endParaRPr lang="fr-CA" sz="1400" kern="1200" dirty="0">
            <a:solidFill>
              <a:schemeClr val="tx1"/>
            </a:solidFill>
          </a:endParaRPr>
        </a:p>
      </dsp:txBody>
      <dsp:txXfrm rot="10800000">
        <a:off x="1411295" y="2725375"/>
        <a:ext cx="4040942" cy="698907"/>
      </dsp:txXfrm>
    </dsp:sp>
    <dsp:sp modelId="{B4A42F6C-A5B6-4E5B-97B4-E2EA03F6286D}">
      <dsp:nvSpPr>
        <dsp:cNvPr id="0" name=""/>
        <dsp:cNvSpPr/>
      </dsp:nvSpPr>
      <dsp:spPr>
        <a:xfrm>
          <a:off x="887114" y="2725375"/>
          <a:ext cx="698907" cy="6989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0F5D0-B307-4679-A70F-5CD3EC5623F4}">
      <dsp:nvSpPr>
        <dsp:cNvPr id="0" name=""/>
        <dsp:cNvSpPr/>
      </dsp:nvSpPr>
      <dsp:spPr>
        <a:xfrm rot="10800000">
          <a:off x="1236568" y="3632911"/>
          <a:ext cx="4215669" cy="698907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19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Contribution à l’élaboration des comptes régionaux</a:t>
          </a:r>
          <a:endParaRPr lang="fr-FR" sz="1400" kern="1200" dirty="0">
            <a:solidFill>
              <a:schemeClr val="tx1"/>
            </a:solidFill>
          </a:endParaRPr>
        </a:p>
      </dsp:txBody>
      <dsp:txXfrm rot="10800000">
        <a:off x="1411295" y="3632911"/>
        <a:ext cx="4040942" cy="698907"/>
      </dsp:txXfrm>
    </dsp:sp>
    <dsp:sp modelId="{EA65B1B9-4706-4417-A576-754D78F6ECBB}">
      <dsp:nvSpPr>
        <dsp:cNvPr id="0" name=""/>
        <dsp:cNvSpPr/>
      </dsp:nvSpPr>
      <dsp:spPr>
        <a:xfrm>
          <a:off x="887114" y="3632911"/>
          <a:ext cx="698907" cy="6989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FF827-1CE1-4754-BFAC-377E89152D3D}">
      <dsp:nvSpPr>
        <dsp:cNvPr id="0" name=""/>
        <dsp:cNvSpPr/>
      </dsp:nvSpPr>
      <dsp:spPr>
        <a:xfrm rot="10800000">
          <a:off x="1230458" y="2585"/>
          <a:ext cx="4216941" cy="673186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57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1600" kern="1200" dirty="0" smtClean="0">
              <a:solidFill>
                <a:prstClr val="black"/>
              </a:solidFill>
            </a:rPr>
            <a:t>Production de diagnostics territoriaux et de monographies analytiques</a:t>
          </a:r>
          <a:endParaRPr lang="fr-CA" sz="1600" kern="1200" dirty="0" smtClean="0">
            <a:solidFill>
              <a:schemeClr val="tx1"/>
            </a:solidFill>
          </a:endParaRPr>
        </a:p>
      </dsp:txBody>
      <dsp:txXfrm rot="10800000">
        <a:off x="1398754" y="2585"/>
        <a:ext cx="4048645" cy="673186"/>
      </dsp:txXfrm>
    </dsp:sp>
    <dsp:sp modelId="{A7D56B22-3EC7-473F-AF41-16D05CF2A8A9}">
      <dsp:nvSpPr>
        <dsp:cNvPr id="0" name=""/>
        <dsp:cNvSpPr/>
      </dsp:nvSpPr>
      <dsp:spPr>
        <a:xfrm>
          <a:off x="893865" y="2585"/>
          <a:ext cx="673186" cy="6731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463A6-F078-4D26-A3CE-0FCFB34214DE}">
      <dsp:nvSpPr>
        <dsp:cNvPr id="0" name=""/>
        <dsp:cNvSpPr/>
      </dsp:nvSpPr>
      <dsp:spPr>
        <a:xfrm rot="10800000">
          <a:off x="1230458" y="876723"/>
          <a:ext cx="4216941" cy="923921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57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CA" sz="1600" kern="1200" dirty="0" smtClean="0">
            <a:solidFill>
              <a:prstClr val="black"/>
            </a:solidFill>
          </a:endParaRPr>
        </a:p>
        <a:p>
          <a:pPr lvl="0" algn="ctr">
            <a:spcBef>
              <a:spcPct val="0"/>
            </a:spcBef>
          </a:pPr>
          <a:r>
            <a:rPr lang="fr-CA" sz="1600" kern="1200" dirty="0" smtClean="0">
              <a:solidFill>
                <a:prstClr val="black"/>
              </a:solidFill>
            </a:rPr>
            <a:t>Production d’analyses thématiques et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1600" kern="1200" dirty="0" smtClean="0">
              <a:solidFill>
                <a:prstClr val="black"/>
              </a:solidFill>
            </a:rPr>
            <a:t> spatiales permettant d’éclairer les choix de développement territorial</a:t>
          </a:r>
          <a:endParaRPr lang="fr-FR" sz="1600" kern="1200" dirty="0" smtClean="0">
            <a:solidFill>
              <a:schemeClr val="tx1"/>
            </a:solidFill>
          </a:endParaRPr>
        </a:p>
        <a:p>
          <a:pPr lvl="0" algn="ctr">
            <a:spcBef>
              <a:spcPct val="0"/>
            </a:spcBef>
          </a:pPr>
          <a:endParaRPr lang="fr-CA" sz="1000" kern="1200" dirty="0">
            <a:solidFill>
              <a:schemeClr val="tx1"/>
            </a:solidFill>
          </a:endParaRPr>
        </a:p>
      </dsp:txBody>
      <dsp:txXfrm rot="10800000">
        <a:off x="1461438" y="876723"/>
        <a:ext cx="3985961" cy="923921"/>
      </dsp:txXfrm>
    </dsp:sp>
    <dsp:sp modelId="{61C20ABF-26B8-4B5C-AEC5-15EF31CE1298}">
      <dsp:nvSpPr>
        <dsp:cNvPr id="0" name=""/>
        <dsp:cNvSpPr/>
      </dsp:nvSpPr>
      <dsp:spPr>
        <a:xfrm>
          <a:off x="893865" y="1002091"/>
          <a:ext cx="673186" cy="6731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7F330-D7B4-42E3-9A90-225AE81E0C84}">
      <dsp:nvSpPr>
        <dsp:cNvPr id="0" name=""/>
        <dsp:cNvSpPr/>
      </dsp:nvSpPr>
      <dsp:spPr>
        <a:xfrm rot="10800000">
          <a:off x="1230458" y="2001596"/>
          <a:ext cx="4216941" cy="673186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5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solidFill>
                <a:schemeClr val="tx1"/>
              </a:solidFill>
            </a:rPr>
            <a:t>Élaboration de tableaux de bord</a:t>
          </a:r>
          <a:endParaRPr lang="fr-CA" sz="1600" kern="1200" dirty="0">
            <a:solidFill>
              <a:schemeClr val="tx1"/>
            </a:solidFill>
          </a:endParaRPr>
        </a:p>
      </dsp:txBody>
      <dsp:txXfrm rot="10800000">
        <a:off x="1398754" y="2001596"/>
        <a:ext cx="4048645" cy="673186"/>
      </dsp:txXfrm>
    </dsp:sp>
    <dsp:sp modelId="{B4A42F6C-A5B6-4E5B-97B4-E2EA03F6286D}">
      <dsp:nvSpPr>
        <dsp:cNvPr id="0" name=""/>
        <dsp:cNvSpPr/>
      </dsp:nvSpPr>
      <dsp:spPr>
        <a:xfrm>
          <a:off x="893865" y="2001596"/>
          <a:ext cx="673186" cy="6731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1A6BF-AE48-4D8B-B498-25D1343F25F0}">
      <dsp:nvSpPr>
        <dsp:cNvPr id="0" name=""/>
        <dsp:cNvSpPr/>
      </dsp:nvSpPr>
      <dsp:spPr>
        <a:xfrm rot="10800000">
          <a:off x="1230458" y="2875734"/>
          <a:ext cx="4216941" cy="673186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5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solidFill>
                <a:schemeClr val="tx1"/>
              </a:solidFill>
            </a:rPr>
            <a:t>Élaboration des rapports régionaux sur les ODD </a:t>
          </a:r>
          <a:endParaRPr lang="fr-CA" sz="1600" kern="1200" dirty="0">
            <a:solidFill>
              <a:schemeClr val="tx1"/>
            </a:solidFill>
          </a:endParaRPr>
        </a:p>
      </dsp:txBody>
      <dsp:txXfrm rot="10800000">
        <a:off x="1398754" y="2875734"/>
        <a:ext cx="4048645" cy="673186"/>
      </dsp:txXfrm>
    </dsp:sp>
    <dsp:sp modelId="{5CAB031A-B97E-447D-BDE3-67F5C49CC9B2}">
      <dsp:nvSpPr>
        <dsp:cNvPr id="0" name=""/>
        <dsp:cNvSpPr/>
      </dsp:nvSpPr>
      <dsp:spPr>
        <a:xfrm>
          <a:off x="893865" y="2875734"/>
          <a:ext cx="673186" cy="6731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7BB10-34E4-4C27-8DC8-D9FE944EB11F}">
      <dsp:nvSpPr>
        <dsp:cNvPr id="0" name=""/>
        <dsp:cNvSpPr/>
      </dsp:nvSpPr>
      <dsp:spPr>
        <a:xfrm rot="10800000">
          <a:off x="1230458" y="3749872"/>
          <a:ext cx="4216941" cy="673186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85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solidFill>
                <a:schemeClr val="tx1"/>
              </a:solidFill>
            </a:rPr>
            <a:t>Appui à l’évaluation de l’impact des projets de développement sur les populations</a:t>
          </a:r>
          <a:endParaRPr lang="fr-CA" sz="1600" kern="1200" dirty="0">
            <a:solidFill>
              <a:schemeClr val="tx1"/>
            </a:solidFill>
          </a:endParaRPr>
        </a:p>
      </dsp:txBody>
      <dsp:txXfrm rot="10800000">
        <a:off x="1398754" y="3749872"/>
        <a:ext cx="4048645" cy="673186"/>
      </dsp:txXfrm>
    </dsp:sp>
    <dsp:sp modelId="{6550763F-663E-4C57-9729-5CDC61FAFA0C}">
      <dsp:nvSpPr>
        <dsp:cNvPr id="0" name=""/>
        <dsp:cNvSpPr/>
      </dsp:nvSpPr>
      <dsp:spPr>
        <a:xfrm>
          <a:off x="893865" y="3749872"/>
          <a:ext cx="673186" cy="6731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63BE8-F861-455E-B910-B8012FB00E6A}">
      <dsp:nvSpPr>
        <dsp:cNvPr id="0" name=""/>
        <dsp:cNvSpPr/>
      </dsp:nvSpPr>
      <dsp:spPr>
        <a:xfrm rot="10800000">
          <a:off x="1236568" y="2765"/>
          <a:ext cx="4215669" cy="698907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19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solidFill>
                <a:prstClr val="black"/>
              </a:solidFill>
            </a:rPr>
            <a:t>Identifier les producteurs de données statistiques régionales</a:t>
          </a:r>
          <a:endParaRPr lang="fr-FR" sz="1600" kern="1200" dirty="0">
            <a:solidFill>
              <a:schemeClr val="tx1"/>
            </a:solidFill>
          </a:endParaRPr>
        </a:p>
      </dsp:txBody>
      <dsp:txXfrm rot="10800000">
        <a:off x="1411295" y="2765"/>
        <a:ext cx="4040942" cy="698907"/>
      </dsp:txXfrm>
    </dsp:sp>
    <dsp:sp modelId="{6165D2D6-E75D-4675-B1C6-B9B2B370DE3E}">
      <dsp:nvSpPr>
        <dsp:cNvPr id="0" name=""/>
        <dsp:cNvSpPr/>
      </dsp:nvSpPr>
      <dsp:spPr>
        <a:xfrm>
          <a:off x="887114" y="2765"/>
          <a:ext cx="698907" cy="6989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FF827-1CE1-4754-BFAC-377E89152D3D}">
      <dsp:nvSpPr>
        <dsp:cNvPr id="0" name=""/>
        <dsp:cNvSpPr/>
      </dsp:nvSpPr>
      <dsp:spPr>
        <a:xfrm rot="10800000">
          <a:off x="1236568" y="910302"/>
          <a:ext cx="4215669" cy="698907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19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solidFill>
                <a:prstClr val="black"/>
              </a:solidFill>
            </a:rPr>
            <a:t>Veiller à la cohérence méthodologique des statistiques produites dans la région</a:t>
          </a:r>
          <a:endParaRPr lang="fr-FR" sz="1600" kern="1200" dirty="0">
            <a:solidFill>
              <a:schemeClr val="tx1"/>
            </a:solidFill>
          </a:endParaRPr>
        </a:p>
      </dsp:txBody>
      <dsp:txXfrm rot="10800000">
        <a:off x="1411295" y="910302"/>
        <a:ext cx="4040942" cy="698907"/>
      </dsp:txXfrm>
    </dsp:sp>
    <dsp:sp modelId="{A7D56B22-3EC7-473F-AF41-16D05CF2A8A9}">
      <dsp:nvSpPr>
        <dsp:cNvPr id="0" name=""/>
        <dsp:cNvSpPr/>
      </dsp:nvSpPr>
      <dsp:spPr>
        <a:xfrm>
          <a:off x="887114" y="910302"/>
          <a:ext cx="698907" cy="6989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463A6-F078-4D26-A3CE-0FCFB34214DE}">
      <dsp:nvSpPr>
        <dsp:cNvPr id="0" name=""/>
        <dsp:cNvSpPr/>
      </dsp:nvSpPr>
      <dsp:spPr>
        <a:xfrm rot="10800000">
          <a:off x="1236568" y="1817838"/>
          <a:ext cx="4215669" cy="698907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19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solidFill>
                <a:prstClr val="black"/>
              </a:solidFill>
            </a:rPr>
            <a:t>Animer la concertation statistique régionale (comités, ateliers, groupes de travail)</a:t>
          </a:r>
          <a:endParaRPr lang="fr-CA" sz="1600" kern="1200" dirty="0">
            <a:solidFill>
              <a:schemeClr val="tx1"/>
            </a:solidFill>
          </a:endParaRPr>
        </a:p>
      </dsp:txBody>
      <dsp:txXfrm rot="10800000">
        <a:off x="1411295" y="1817838"/>
        <a:ext cx="4040942" cy="698907"/>
      </dsp:txXfrm>
    </dsp:sp>
    <dsp:sp modelId="{61C20ABF-26B8-4B5C-AEC5-15EF31CE1298}">
      <dsp:nvSpPr>
        <dsp:cNvPr id="0" name=""/>
        <dsp:cNvSpPr/>
      </dsp:nvSpPr>
      <dsp:spPr>
        <a:xfrm>
          <a:off x="887114" y="1817838"/>
          <a:ext cx="698907" cy="6989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7F330-D7B4-42E3-9A90-225AE81E0C84}">
      <dsp:nvSpPr>
        <dsp:cNvPr id="0" name=""/>
        <dsp:cNvSpPr/>
      </dsp:nvSpPr>
      <dsp:spPr>
        <a:xfrm rot="10800000">
          <a:off x="1236568" y="2725375"/>
          <a:ext cx="4215669" cy="698907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19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solidFill>
                <a:prstClr val="black"/>
              </a:solidFill>
            </a:rPr>
            <a:t>Renforcer les capacités des points focaux et assurer un appui technique et méthodologique auprès des partenaires</a:t>
          </a:r>
          <a:endParaRPr lang="fr-CA" sz="1600" kern="1200" dirty="0">
            <a:solidFill>
              <a:schemeClr val="tx1"/>
            </a:solidFill>
          </a:endParaRPr>
        </a:p>
      </dsp:txBody>
      <dsp:txXfrm rot="10800000">
        <a:off x="1411295" y="2725375"/>
        <a:ext cx="4040942" cy="698907"/>
      </dsp:txXfrm>
    </dsp:sp>
    <dsp:sp modelId="{B4A42F6C-A5B6-4E5B-97B4-E2EA03F6286D}">
      <dsp:nvSpPr>
        <dsp:cNvPr id="0" name=""/>
        <dsp:cNvSpPr/>
      </dsp:nvSpPr>
      <dsp:spPr>
        <a:xfrm>
          <a:off x="887114" y="2725375"/>
          <a:ext cx="698907" cy="6989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0F5D0-B307-4679-A70F-5CD3EC5623F4}">
      <dsp:nvSpPr>
        <dsp:cNvPr id="0" name=""/>
        <dsp:cNvSpPr/>
      </dsp:nvSpPr>
      <dsp:spPr>
        <a:xfrm rot="10800000">
          <a:off x="1236568" y="3632911"/>
          <a:ext cx="4215669" cy="698907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19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solidFill>
                <a:prstClr val="black"/>
              </a:solidFill>
            </a:rPr>
            <a:t>Établir des partenariats et conventions avec les institutions régionales (CRI, universités, collectivités, </a:t>
          </a:r>
          <a:r>
            <a:rPr lang="fr-CA" sz="1600" kern="1200" dirty="0" err="1" smtClean="0">
              <a:solidFill>
                <a:prstClr val="black"/>
              </a:solidFill>
            </a:rPr>
            <a:t>etc</a:t>
          </a:r>
          <a:r>
            <a:rPr lang="fr-CA" sz="1600" kern="1200" dirty="0" smtClean="0">
              <a:solidFill>
                <a:prstClr val="black"/>
              </a:solidFill>
            </a:rPr>
            <a:t>).</a:t>
          </a:r>
          <a:endParaRPr lang="fr-FR" sz="1600" kern="1200" dirty="0">
            <a:solidFill>
              <a:schemeClr val="tx1"/>
            </a:solidFill>
          </a:endParaRPr>
        </a:p>
      </dsp:txBody>
      <dsp:txXfrm rot="10800000">
        <a:off x="1411295" y="3632911"/>
        <a:ext cx="4040942" cy="698907"/>
      </dsp:txXfrm>
    </dsp:sp>
    <dsp:sp modelId="{EA65B1B9-4706-4417-A576-754D78F6ECBB}">
      <dsp:nvSpPr>
        <dsp:cNvPr id="0" name=""/>
        <dsp:cNvSpPr/>
      </dsp:nvSpPr>
      <dsp:spPr>
        <a:xfrm>
          <a:off x="887114" y="3632911"/>
          <a:ext cx="698907" cy="6989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63BE8-F861-455E-B910-B8012FB00E6A}">
      <dsp:nvSpPr>
        <dsp:cNvPr id="0" name=""/>
        <dsp:cNvSpPr/>
      </dsp:nvSpPr>
      <dsp:spPr>
        <a:xfrm rot="10800000">
          <a:off x="1235012" y="442"/>
          <a:ext cx="4215669" cy="692685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45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solidFill>
                <a:prstClr val="black"/>
              </a:solidFill>
            </a:rPr>
            <a:t>Publications, rapports et notes d’information ainsi que les BDSR</a:t>
          </a:r>
          <a:endParaRPr lang="fr-FR" sz="1600" kern="1200" dirty="0">
            <a:solidFill>
              <a:schemeClr val="tx1"/>
            </a:solidFill>
          </a:endParaRPr>
        </a:p>
      </dsp:txBody>
      <dsp:txXfrm rot="10800000">
        <a:off x="1408183" y="442"/>
        <a:ext cx="4042498" cy="692685"/>
      </dsp:txXfrm>
    </dsp:sp>
    <dsp:sp modelId="{6165D2D6-E75D-4675-B1C6-B9B2B370DE3E}">
      <dsp:nvSpPr>
        <dsp:cNvPr id="0" name=""/>
        <dsp:cNvSpPr/>
      </dsp:nvSpPr>
      <dsp:spPr>
        <a:xfrm>
          <a:off x="888670" y="442"/>
          <a:ext cx="692685" cy="6926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FF827-1CE1-4754-BFAC-377E89152D3D}">
      <dsp:nvSpPr>
        <dsp:cNvPr id="0" name=""/>
        <dsp:cNvSpPr/>
      </dsp:nvSpPr>
      <dsp:spPr>
        <a:xfrm rot="10800000">
          <a:off x="1235012" y="899899"/>
          <a:ext cx="4215669" cy="692685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45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solidFill>
                <a:prstClr val="black"/>
              </a:solidFill>
            </a:rPr>
            <a:t>Sites web des DR et du HCP, réseaux sociaux et stands lors de l’organisation d’événements</a:t>
          </a:r>
          <a:endParaRPr lang="fr-FR" sz="1600" kern="1200" dirty="0">
            <a:solidFill>
              <a:schemeClr val="tx1"/>
            </a:solidFill>
          </a:endParaRPr>
        </a:p>
      </dsp:txBody>
      <dsp:txXfrm rot="10800000">
        <a:off x="1408183" y="899899"/>
        <a:ext cx="4042498" cy="692685"/>
      </dsp:txXfrm>
    </dsp:sp>
    <dsp:sp modelId="{A7D56B22-3EC7-473F-AF41-16D05CF2A8A9}">
      <dsp:nvSpPr>
        <dsp:cNvPr id="0" name=""/>
        <dsp:cNvSpPr/>
      </dsp:nvSpPr>
      <dsp:spPr>
        <a:xfrm>
          <a:off x="888670" y="899899"/>
          <a:ext cx="692685" cy="6926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463A6-F078-4D26-A3CE-0FCFB34214DE}">
      <dsp:nvSpPr>
        <dsp:cNvPr id="0" name=""/>
        <dsp:cNvSpPr/>
      </dsp:nvSpPr>
      <dsp:spPr>
        <a:xfrm rot="10800000">
          <a:off x="1235012" y="1799357"/>
          <a:ext cx="4215669" cy="692685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45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solidFill>
                <a:prstClr val="black"/>
              </a:solidFill>
            </a:rPr>
            <a:t>Organisation d’ateliers et de rencontres</a:t>
          </a:r>
          <a:endParaRPr lang="fr-CA" sz="1600" kern="1200" dirty="0">
            <a:solidFill>
              <a:schemeClr val="tx1"/>
            </a:solidFill>
          </a:endParaRPr>
        </a:p>
      </dsp:txBody>
      <dsp:txXfrm rot="10800000">
        <a:off x="1408183" y="1799357"/>
        <a:ext cx="4042498" cy="692685"/>
      </dsp:txXfrm>
    </dsp:sp>
    <dsp:sp modelId="{61C20ABF-26B8-4B5C-AEC5-15EF31CE1298}">
      <dsp:nvSpPr>
        <dsp:cNvPr id="0" name=""/>
        <dsp:cNvSpPr/>
      </dsp:nvSpPr>
      <dsp:spPr>
        <a:xfrm>
          <a:off x="888670" y="1799357"/>
          <a:ext cx="692685" cy="6926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7F330-D7B4-42E3-9A90-225AE81E0C84}">
      <dsp:nvSpPr>
        <dsp:cNvPr id="0" name=""/>
        <dsp:cNvSpPr/>
      </dsp:nvSpPr>
      <dsp:spPr>
        <a:xfrm rot="10800000">
          <a:off x="1235012" y="2698814"/>
          <a:ext cx="4215669" cy="692685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45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solidFill>
                <a:prstClr val="black"/>
              </a:solidFill>
            </a:rPr>
            <a:t>Appui aux utilisateurs dans la lecture et l’interprétation des statistiques, réponses aux requêtes spécifiques</a:t>
          </a:r>
          <a:endParaRPr lang="fr-CA" sz="1600" kern="1200" dirty="0">
            <a:solidFill>
              <a:schemeClr val="tx1"/>
            </a:solidFill>
          </a:endParaRPr>
        </a:p>
      </dsp:txBody>
      <dsp:txXfrm rot="10800000">
        <a:off x="1408183" y="2698814"/>
        <a:ext cx="4042498" cy="692685"/>
      </dsp:txXfrm>
    </dsp:sp>
    <dsp:sp modelId="{B4A42F6C-A5B6-4E5B-97B4-E2EA03F6286D}">
      <dsp:nvSpPr>
        <dsp:cNvPr id="0" name=""/>
        <dsp:cNvSpPr/>
      </dsp:nvSpPr>
      <dsp:spPr>
        <a:xfrm>
          <a:off x="888670" y="2698814"/>
          <a:ext cx="692685" cy="6926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0F5D0-B307-4679-A70F-5CD3EC5623F4}">
      <dsp:nvSpPr>
        <dsp:cNvPr id="0" name=""/>
        <dsp:cNvSpPr/>
      </dsp:nvSpPr>
      <dsp:spPr>
        <a:xfrm rot="10800000">
          <a:off x="1235012" y="3598272"/>
          <a:ext cx="4215669" cy="860294"/>
        </a:xfrm>
        <a:prstGeom prst="homePlate">
          <a:avLst/>
        </a:prstGeom>
        <a:solidFill>
          <a:srgbClr val="C19B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45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solidFill>
                <a:prstClr val="black"/>
              </a:solidFill>
            </a:rPr>
            <a:t>Analyse des données produites : interprétation des tendances, élaboration de synthèses thématiques, production d’indicateurs territoriaux comparatifs</a:t>
          </a:r>
          <a:endParaRPr lang="fr-FR" sz="1600" kern="1200" dirty="0">
            <a:solidFill>
              <a:schemeClr val="tx1"/>
            </a:solidFill>
          </a:endParaRPr>
        </a:p>
      </dsp:txBody>
      <dsp:txXfrm rot="10800000">
        <a:off x="1450085" y="3598272"/>
        <a:ext cx="4000596" cy="860294"/>
      </dsp:txXfrm>
    </dsp:sp>
    <dsp:sp modelId="{EA65B1B9-4706-4417-A576-754D78F6ECBB}">
      <dsp:nvSpPr>
        <dsp:cNvPr id="0" name=""/>
        <dsp:cNvSpPr/>
      </dsp:nvSpPr>
      <dsp:spPr>
        <a:xfrm>
          <a:off x="888670" y="3682076"/>
          <a:ext cx="692685" cy="6926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5B86-294C-4FDE-9C19-25932B2A89A3}" type="datetimeFigureOut">
              <a:rPr lang="fr-FR" smtClean="0"/>
              <a:pPr/>
              <a:t>20/10/2025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55D27-A7D1-45C5-9228-670DE1259B6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04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5D27-A7D1-45C5-9228-670DE1259B6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2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55D27-A7D1-45C5-9228-670DE1259B6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5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E741B51-7F84-431D-E584-39F33ABE4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DCDEC228-24F9-7A1A-E474-C1B4E6250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F73AC8C-8A0F-715B-99A9-BE6F2B73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B9B4-3AE6-46BD-9464-F9DE969F3A7B}" type="datetime1">
              <a:rPr lang="fr-FR" smtClean="0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ED5B197-AF2E-70E5-D9C0-35302CB4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D3698E7-75B9-69BA-97E9-1E1E5EFE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76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B3CBB58-BEFC-C259-2C17-C022D5E84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64F50C81-AD21-A7AB-AB12-834625570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C2CB4C0-C315-779D-6994-CD09F6F8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A306-54F4-45A7-B530-107BD64A55ED}" type="datetime1">
              <a:rPr lang="fr-FR" smtClean="0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6D93114-5EB8-1DF8-3447-B7BCD5F7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AE4927E-7BAC-4E29-2F50-07B9C939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68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909F2922-37F8-71FB-801B-F7EDE28A8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A4A5B53E-4F18-D3EA-0668-7FA62CAE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F303D81-8E75-BEC3-9C6C-9E679015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68CC-A38F-4C9D-ADE1-1A106A4AD043}" type="datetime1">
              <a:rPr lang="fr-FR" smtClean="0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CBA9D2B-2557-C83B-412A-DC768545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560C3FF-1DE0-AB79-0CF3-058E1449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66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6B7BA37-DDDB-D097-A380-8887B236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7F69822-CFF6-736A-EBD4-F29B0D113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F0E1D4B-3FDA-42C5-DD9F-6270D42A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6C32-4B15-4351-99D6-C57B4399CFFC}" type="datetime1">
              <a:rPr lang="fr-FR" smtClean="0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948B7EE-63DF-E61E-A203-2E16C185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FA60A49-F9BE-CA3E-A97E-659093DC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83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5722C4C-4353-DE51-F5CC-F8CF3E01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E25CA56-5734-394E-9DEB-B5FE71F46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1BADE8B-EA63-8775-0A7A-CC87C377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1271-9D1D-4FB7-9EBC-AE478DFD3EF9}" type="datetime1">
              <a:rPr lang="fr-FR" smtClean="0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AAB94CE-D41E-591B-3358-A2D155FB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F6BBBE2-B8F0-E28C-D16F-41E279C8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1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2A0EEC9-0AC5-1B0F-35F5-6224792C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FC8AF98-F511-5CB1-ECE6-B4B1F68F3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0DBEC7EB-F5B9-BBDD-AFB6-5A6310FFA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861E750C-AF72-FE37-46B2-75DEEB3B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4E5C-94DB-4D70-B7E8-3A665B1711EE}" type="datetime1">
              <a:rPr lang="fr-FR" smtClean="0"/>
              <a:pPr/>
              <a:t>20/10/2025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D2F85459-0F20-D12B-ECD6-731B3242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7AA26319-EBEB-5821-7AE0-DE957B93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59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ED4785-66D5-E136-5523-1A7A08D0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590D79C-EFD8-1FC3-9857-981153F3B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FB6A7AA0-0D5C-534B-A55F-AA304BEFF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F48E1D41-9F12-D9E6-B931-E03583A03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FABC5946-40E5-DE38-11AB-2E2535785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DF6D94DC-3E6C-0CDE-5B2D-2CB5ED9A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442C-67F1-48D5-A1E9-B13BBFB458C8}" type="datetime1">
              <a:rPr lang="fr-FR" smtClean="0"/>
              <a:pPr/>
              <a:t>20/10/2025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4B8528AA-4EBD-27E3-5CED-2A8FE7A4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8845D939-FD17-0CB5-4605-0ED3A981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37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1EFB602-C5AF-196A-F96A-4BE27543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FB69DB88-8829-FA42-DC1F-95AD9AB7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6AD0-E146-4CC9-88A7-86C77D597250}" type="datetime1">
              <a:rPr lang="fr-FR" smtClean="0"/>
              <a:pPr/>
              <a:t>20/10/2025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5CE6028-DCE2-40BF-DE1A-A95E0008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C77CE622-E260-4CD3-2DC4-AE97C09B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74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5A52A6B5-486E-C175-14F2-CA896EE5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6D518-62BE-4F71-8975-9C42678873A4}" type="datetime1">
              <a:rPr lang="fr-FR" smtClean="0"/>
              <a:pPr/>
              <a:t>20/10/2025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863D2E7D-5DB3-6D41-F17F-9587704D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91F40A3-9EEA-93C7-FA6B-FAD3CF26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76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BC94426-0E4B-2409-CF0E-DF9573FD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19B07BA-48B1-BDD8-2593-81603D532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62370D3D-4544-2207-1BBE-C8D710BB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32FF3C00-AC26-EC32-4B81-0B994D61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39CD-D806-4BE4-932C-7DAECBD433BD}" type="datetime1">
              <a:rPr lang="fr-FR" smtClean="0"/>
              <a:pPr/>
              <a:t>20/10/2025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7C03A88-328B-0351-5550-D46719FA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2853934-6FE2-99B6-FC85-7A6C5373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18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EB4F706-309D-60D1-19D4-2FC8CFE5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5ECC068E-F2D0-E750-C06D-54DBB17AA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6B49F0AA-1219-25A9-0ED0-75396DDC4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F4A10AF-350C-9F9E-277F-10F14595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9BCE-4747-44A5-8FC9-BB8A7F271733}" type="datetime1">
              <a:rPr lang="fr-FR" smtClean="0"/>
              <a:pPr/>
              <a:t>20/10/2025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889BC099-F715-7153-B0E0-F798A3D8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1EA65B7-CBA7-764E-86D5-518FAF86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85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E11F46E8-1E53-57E6-BAE7-FAFFEA62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62D46F9-6971-926D-6776-E89AE687B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BE81247-4B34-6749-DE8B-D03BE1009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24668-641B-4B42-82A7-CDC2FB09EE9D}" type="datetime1">
              <a:rPr lang="fr-FR" smtClean="0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B24D9DA-5AB9-1642-3369-9441AF551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637FCA8-26BE-DCE9-1C6E-D481431EC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B463-2C8A-7D44-818D-7F4DEAD154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74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cp.ma/region-agadir/" TargetMode="External"/><Relationship Id="rId13" Type="http://schemas.openxmlformats.org/officeDocument/2006/relationships/hyperlink" Target="https://www.hcp.ma/region-rabat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hcp.ma/region-guelmim" TargetMode="External"/><Relationship Id="rId12" Type="http://schemas.openxmlformats.org/officeDocument/2006/relationships/hyperlink" Target="https://www.hcp.ma/reg-casablanca" TargetMode="External"/><Relationship Id="rId17" Type="http://schemas.openxmlformats.org/officeDocument/2006/relationships/hyperlink" Target="https://www.hcp.ma/region-tanger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hcp.ma/region-f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cp.ma/region-laayoune" TargetMode="External"/><Relationship Id="rId11" Type="http://schemas.openxmlformats.org/officeDocument/2006/relationships/hyperlink" Target="http://www.hcp.ma/region-eddakhla" TargetMode="External"/><Relationship Id="rId5" Type="http://schemas.openxmlformats.org/officeDocument/2006/relationships/hyperlink" Target="https://www.hcp.ma/region-eddakhla" TargetMode="External"/><Relationship Id="rId15" Type="http://schemas.openxmlformats.org/officeDocument/2006/relationships/hyperlink" Target="https://www.hcp.ma/draa-tafilalet" TargetMode="External"/><Relationship Id="rId10" Type="http://schemas.openxmlformats.org/officeDocument/2006/relationships/hyperlink" Target="https://www.hcp.ma/region-orienta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hcp.ma/region-marrakech" TargetMode="External"/><Relationship Id="rId14" Type="http://schemas.openxmlformats.org/officeDocument/2006/relationships/hyperlink" Target="https://www.hcp.ma/region-drt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cp.ma/file/242714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C72A72D-5391-695C-4701-3A47C5761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00E4BEB7-41EA-9B5B-319E-F44821C9C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050AFF0F-7091-6E7C-966A-2DA0D6C66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53CFEC53-B30F-8F02-C721-E0EF6DD7A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1684088"/>
            <a:ext cx="3568391" cy="17592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32DF809E-5163-A8C6-AB96-16EC1338F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332" y="5762702"/>
            <a:ext cx="3356517" cy="7963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229211F7-A753-2373-1245-45AEB397A5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800" y="5884494"/>
            <a:ext cx="4284368" cy="3536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2458" y="3674574"/>
            <a:ext cx="93453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660066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Les Directions régionales du HCP </a:t>
            </a:r>
            <a:r>
              <a:rPr lang="fr-FR" sz="2800" b="1" dirty="0" smtClean="0">
                <a:solidFill>
                  <a:srgbClr val="660066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au </a:t>
            </a:r>
            <a:r>
              <a:rPr lang="fr-FR" sz="2800" b="1" dirty="0">
                <a:solidFill>
                  <a:srgbClr val="660066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cœur du système statistique </a:t>
            </a:r>
            <a:r>
              <a:rPr lang="fr-FR" sz="2800" b="1" dirty="0" smtClean="0">
                <a:solidFill>
                  <a:srgbClr val="660066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régional : Missions</a:t>
            </a:r>
            <a:r>
              <a:rPr lang="fr-FR" sz="2800" b="1" dirty="0">
                <a:solidFill>
                  <a:srgbClr val="660066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, défis et perspectives</a:t>
            </a:r>
            <a:endParaRPr lang="fr-FR" sz="2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6" name="Google Shape;1011;p36"/>
          <p:cNvSpPr txBox="1">
            <a:spLocks noGrp="1"/>
          </p:cNvSpPr>
          <p:nvPr>
            <p:ph type="title"/>
          </p:nvPr>
        </p:nvSpPr>
        <p:spPr>
          <a:xfrm>
            <a:off x="1894000" y="1225996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2800" b="1" i="1" dirty="0">
                <a:solidFill>
                  <a:srgbClr val="660066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Principales missions des Directions régionales du HCP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603551659"/>
              </p:ext>
            </p:extLst>
          </p:nvPr>
        </p:nvGraphicFramePr>
        <p:xfrm>
          <a:off x="4771234" y="1981548"/>
          <a:ext cx="6339352" cy="4459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Google Shape;756;p34"/>
          <p:cNvSpPr/>
          <p:nvPr/>
        </p:nvSpPr>
        <p:spPr>
          <a:xfrm>
            <a:off x="1164957" y="3323884"/>
            <a:ext cx="3240400" cy="1472112"/>
          </a:xfrm>
          <a:prstGeom prst="homePlate">
            <a:avLst>
              <a:gd name="adj" fmla="val 37196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fr-CA" sz="2000" b="1" i="1" kern="0" dirty="0">
                <a:solidFill>
                  <a:srgbClr val="000000"/>
                </a:solidFill>
                <a:latin typeface="Book Antiqua" panose="02040602050305030304" pitchFamily="18" charset="0"/>
              </a:rPr>
              <a:t>Diffusion et valorisation des statistiques régionales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9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grpSp>
        <p:nvGrpSpPr>
          <p:cNvPr id="9" name="Google Shape;412;p23"/>
          <p:cNvGrpSpPr/>
          <p:nvPr/>
        </p:nvGrpSpPr>
        <p:grpSpPr>
          <a:xfrm>
            <a:off x="6397989" y="4549490"/>
            <a:ext cx="5078474" cy="744437"/>
            <a:chOff x="5631625" y="3422288"/>
            <a:chExt cx="4549411" cy="744437"/>
          </a:xfrm>
        </p:grpSpPr>
        <p:sp>
          <p:nvSpPr>
            <p:cNvPr id="10" name="Google Shape;413;p23"/>
            <p:cNvSpPr/>
            <p:nvPr/>
          </p:nvSpPr>
          <p:spPr>
            <a:xfrm>
              <a:off x="6304450" y="3783638"/>
              <a:ext cx="309000" cy="80400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632"/>
                  </a:moveTo>
                  <a:cubicBezTo>
                    <a:pt x="11324" y="632"/>
                    <a:pt x="11776" y="1084"/>
                    <a:pt x="11776" y="1644"/>
                  </a:cubicBezTo>
                  <a:cubicBezTo>
                    <a:pt x="11776" y="2215"/>
                    <a:pt x="11324" y="2668"/>
                    <a:pt x="10752" y="2668"/>
                  </a:cubicBezTo>
                  <a:cubicBezTo>
                    <a:pt x="10193" y="2668"/>
                    <a:pt x="9740" y="2215"/>
                    <a:pt x="9740" y="1644"/>
                  </a:cubicBezTo>
                  <a:cubicBezTo>
                    <a:pt x="9740" y="1084"/>
                    <a:pt x="10193" y="632"/>
                    <a:pt x="10752" y="632"/>
                  </a:cubicBezTo>
                  <a:close/>
                  <a:moveTo>
                    <a:pt x="10752" y="1"/>
                  </a:moveTo>
                  <a:cubicBezTo>
                    <a:pt x="10086" y="1"/>
                    <a:pt x="9502" y="537"/>
                    <a:pt x="9264" y="977"/>
                  </a:cubicBezTo>
                  <a:lnTo>
                    <a:pt x="1" y="977"/>
                  </a:lnTo>
                  <a:lnTo>
                    <a:pt x="1" y="2025"/>
                  </a:lnTo>
                  <a:lnTo>
                    <a:pt x="9216" y="2025"/>
                  </a:lnTo>
                  <a:cubicBezTo>
                    <a:pt x="9407" y="2763"/>
                    <a:pt x="10026" y="3215"/>
                    <a:pt x="10752" y="3215"/>
                  </a:cubicBezTo>
                  <a:cubicBezTo>
                    <a:pt x="11645" y="3215"/>
                    <a:pt x="12360" y="2501"/>
                    <a:pt x="12360" y="1608"/>
                  </a:cubicBezTo>
                  <a:cubicBezTo>
                    <a:pt x="12360" y="727"/>
                    <a:pt x="11645" y="1"/>
                    <a:pt x="1075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4;p23"/>
            <p:cNvSpPr/>
            <p:nvPr/>
          </p:nvSpPr>
          <p:spPr>
            <a:xfrm>
              <a:off x="5631625" y="3483064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66" y="1084"/>
                  </a:moveTo>
                  <a:cubicBezTo>
                    <a:pt x="17979" y="1084"/>
                    <a:pt x="22861" y="5965"/>
                    <a:pt x="22861" y="11966"/>
                  </a:cubicBezTo>
                  <a:cubicBezTo>
                    <a:pt x="22861" y="17978"/>
                    <a:pt x="17979" y="22860"/>
                    <a:pt x="11966" y="22860"/>
                  </a:cubicBezTo>
                  <a:cubicBezTo>
                    <a:pt x="5966" y="22860"/>
                    <a:pt x="1084" y="17978"/>
                    <a:pt x="1084" y="11966"/>
                  </a:cubicBezTo>
                  <a:cubicBezTo>
                    <a:pt x="1084" y="5965"/>
                    <a:pt x="5966" y="1084"/>
                    <a:pt x="11966" y="1084"/>
                  </a:cubicBezTo>
                  <a:close/>
                  <a:moveTo>
                    <a:pt x="11966" y="0"/>
                  </a:moveTo>
                  <a:cubicBezTo>
                    <a:pt x="5370" y="0"/>
                    <a:pt x="1" y="5370"/>
                    <a:pt x="1" y="11966"/>
                  </a:cubicBezTo>
                  <a:cubicBezTo>
                    <a:pt x="1" y="18574"/>
                    <a:pt x="5370" y="23943"/>
                    <a:pt x="11966" y="23943"/>
                  </a:cubicBezTo>
                  <a:cubicBezTo>
                    <a:pt x="18574" y="23943"/>
                    <a:pt x="23944" y="18574"/>
                    <a:pt x="23944" y="11966"/>
                  </a:cubicBezTo>
                  <a:cubicBezTo>
                    <a:pt x="23944" y="5370"/>
                    <a:pt x="18574" y="0"/>
                    <a:pt x="11966" y="0"/>
                  </a:cubicBezTo>
                  <a:close/>
                </a:path>
              </a:pathLst>
            </a:custGeom>
            <a:solidFill>
              <a:srgbClr val="88C2A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5;p23"/>
            <p:cNvSpPr/>
            <p:nvPr/>
          </p:nvSpPr>
          <p:spPr>
            <a:xfrm>
              <a:off x="6743500" y="3547613"/>
              <a:ext cx="3437536" cy="606350"/>
            </a:xfrm>
            <a:custGeom>
              <a:avLst/>
              <a:gdLst/>
              <a:ahLst/>
              <a:cxnLst/>
              <a:rect l="l" t="t" r="r" b="b"/>
              <a:pathLst>
                <a:path w="54829" h="24254" extrusionOk="0">
                  <a:moveTo>
                    <a:pt x="1072" y="0"/>
                  </a:moveTo>
                  <a:cubicBezTo>
                    <a:pt x="477" y="0"/>
                    <a:pt x="1" y="476"/>
                    <a:pt x="1" y="1060"/>
                  </a:cubicBezTo>
                  <a:lnTo>
                    <a:pt x="1" y="23182"/>
                  </a:lnTo>
                  <a:cubicBezTo>
                    <a:pt x="1" y="23777"/>
                    <a:pt x="477" y="24253"/>
                    <a:pt x="1072" y="24253"/>
                  </a:cubicBezTo>
                  <a:lnTo>
                    <a:pt x="53757" y="24253"/>
                  </a:lnTo>
                  <a:cubicBezTo>
                    <a:pt x="54353" y="24253"/>
                    <a:pt x="54829" y="23777"/>
                    <a:pt x="54829" y="23182"/>
                  </a:cubicBezTo>
                  <a:lnTo>
                    <a:pt x="54829" y="1060"/>
                  </a:lnTo>
                  <a:cubicBezTo>
                    <a:pt x="54829" y="476"/>
                    <a:pt x="54353" y="0"/>
                    <a:pt x="53757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Pistes d’amélioration de l’efficacité des DR</a:t>
              </a:r>
            </a:p>
          </p:txBody>
        </p:sp>
        <p:sp>
          <p:nvSpPr>
            <p:cNvPr id="13" name="Google Shape;416;p23"/>
            <p:cNvSpPr/>
            <p:nvPr/>
          </p:nvSpPr>
          <p:spPr>
            <a:xfrm>
              <a:off x="7915075" y="3422288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01" y="1"/>
                  </a:moveTo>
                  <a:cubicBezTo>
                    <a:pt x="2239" y="1"/>
                    <a:pt x="1" y="2239"/>
                    <a:pt x="1" y="5013"/>
                  </a:cubicBezTo>
                  <a:cubicBezTo>
                    <a:pt x="1" y="7775"/>
                    <a:pt x="2239" y="10014"/>
                    <a:pt x="5001" y="10014"/>
                  </a:cubicBezTo>
                  <a:cubicBezTo>
                    <a:pt x="7763" y="10014"/>
                    <a:pt x="10014" y="7775"/>
                    <a:pt x="10014" y="5013"/>
                  </a:cubicBezTo>
                  <a:cubicBezTo>
                    <a:pt x="10014" y="2239"/>
                    <a:pt x="7763" y="1"/>
                    <a:pt x="500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7;p23"/>
            <p:cNvSpPr/>
            <p:nvPr/>
          </p:nvSpPr>
          <p:spPr>
            <a:xfrm>
              <a:off x="8008550" y="3487763"/>
              <a:ext cx="63125" cy="63150"/>
            </a:xfrm>
            <a:custGeom>
              <a:avLst/>
              <a:gdLst/>
              <a:ahLst/>
              <a:cxnLst/>
              <a:rect l="l" t="t" r="r" b="b"/>
              <a:pathLst>
                <a:path w="2525" h="2526" extrusionOk="0">
                  <a:moveTo>
                    <a:pt x="1262" y="1"/>
                  </a:moveTo>
                  <a:cubicBezTo>
                    <a:pt x="572" y="1"/>
                    <a:pt x="0" y="561"/>
                    <a:pt x="0" y="1263"/>
                  </a:cubicBezTo>
                  <a:cubicBezTo>
                    <a:pt x="0" y="1954"/>
                    <a:pt x="572" y="2525"/>
                    <a:pt x="1262" y="2525"/>
                  </a:cubicBezTo>
                  <a:cubicBezTo>
                    <a:pt x="1965" y="2525"/>
                    <a:pt x="2524" y="1954"/>
                    <a:pt x="2524" y="1263"/>
                  </a:cubicBezTo>
                  <a:cubicBezTo>
                    <a:pt x="2524" y="561"/>
                    <a:pt x="1965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8;p23"/>
            <p:cNvSpPr/>
            <p:nvPr/>
          </p:nvSpPr>
          <p:spPr>
            <a:xfrm>
              <a:off x="7987700" y="3550888"/>
              <a:ext cx="104800" cy="48825"/>
            </a:xfrm>
            <a:custGeom>
              <a:avLst/>
              <a:gdLst/>
              <a:ahLst/>
              <a:cxnLst/>
              <a:rect l="l" t="t" r="r" b="b"/>
              <a:pathLst>
                <a:path w="4192" h="1953" extrusionOk="0">
                  <a:moveTo>
                    <a:pt x="2096" y="0"/>
                  </a:moveTo>
                  <a:cubicBezTo>
                    <a:pt x="989" y="0"/>
                    <a:pt x="72" y="857"/>
                    <a:pt x="1" y="1953"/>
                  </a:cubicBezTo>
                  <a:lnTo>
                    <a:pt x="4192" y="1953"/>
                  </a:lnTo>
                  <a:cubicBezTo>
                    <a:pt x="4120" y="857"/>
                    <a:pt x="3215" y="0"/>
                    <a:pt x="2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9;p23"/>
            <p:cNvSpPr txBox="1"/>
            <p:nvPr/>
          </p:nvSpPr>
          <p:spPr>
            <a:xfrm>
              <a:off x="5631625" y="367413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7" name="Google Shape;420;p23"/>
          <p:cNvSpPr txBox="1"/>
          <p:nvPr/>
        </p:nvSpPr>
        <p:spPr>
          <a:xfrm>
            <a:off x="1664695" y="2547821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solidFill>
                  <a:srgbClr val="6600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Sommaire</a:t>
            </a:r>
            <a:endParaRPr sz="2800" dirty="0">
              <a:solidFill>
                <a:srgbClr val="6600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9" name="Google Shape;422;p23"/>
          <p:cNvGrpSpPr/>
          <p:nvPr/>
        </p:nvGrpSpPr>
        <p:grpSpPr>
          <a:xfrm>
            <a:off x="4911407" y="2153996"/>
            <a:ext cx="2526975" cy="890237"/>
            <a:chOff x="4086475" y="976763"/>
            <a:chExt cx="2657048" cy="890237"/>
          </a:xfrm>
        </p:grpSpPr>
        <p:sp>
          <p:nvSpPr>
            <p:cNvPr id="20" name="Google Shape;423;p23"/>
            <p:cNvSpPr/>
            <p:nvPr/>
          </p:nvSpPr>
          <p:spPr>
            <a:xfrm>
              <a:off x="4758125" y="1392288"/>
              <a:ext cx="237275" cy="14600"/>
            </a:xfrm>
            <a:custGeom>
              <a:avLst/>
              <a:gdLst/>
              <a:ahLst/>
              <a:cxnLst/>
              <a:rect l="l" t="t" r="r" b="b"/>
              <a:pathLst>
                <a:path w="9491" h="584" extrusionOk="0">
                  <a:moveTo>
                    <a:pt x="1" y="0"/>
                  </a:moveTo>
                  <a:lnTo>
                    <a:pt x="1" y="584"/>
                  </a:lnTo>
                  <a:lnTo>
                    <a:pt x="9490" y="584"/>
                  </a:lnTo>
                  <a:lnTo>
                    <a:pt x="9490" y="0"/>
                  </a:lnTo>
                  <a:close/>
                </a:path>
              </a:pathLst>
            </a:custGeom>
            <a:solidFill>
              <a:srgbClr val="FCDF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4;p23"/>
            <p:cNvSpPr/>
            <p:nvPr/>
          </p:nvSpPr>
          <p:spPr>
            <a:xfrm>
              <a:off x="4757825" y="1361013"/>
              <a:ext cx="310800" cy="80400"/>
            </a:xfrm>
            <a:custGeom>
              <a:avLst/>
              <a:gdLst/>
              <a:ahLst/>
              <a:cxnLst/>
              <a:rect l="l" t="t" r="r" b="b"/>
              <a:pathLst>
                <a:path w="12432" h="3216" extrusionOk="0">
                  <a:moveTo>
                    <a:pt x="10824" y="596"/>
                  </a:moveTo>
                  <a:cubicBezTo>
                    <a:pt x="11383" y="596"/>
                    <a:pt x="11848" y="1049"/>
                    <a:pt x="11848" y="1620"/>
                  </a:cubicBezTo>
                  <a:cubicBezTo>
                    <a:pt x="11848" y="2180"/>
                    <a:pt x="11383" y="2632"/>
                    <a:pt x="10824" y="2632"/>
                  </a:cubicBezTo>
                  <a:cubicBezTo>
                    <a:pt x="10252" y="2632"/>
                    <a:pt x="9800" y="2180"/>
                    <a:pt x="9800" y="1620"/>
                  </a:cubicBezTo>
                  <a:cubicBezTo>
                    <a:pt x="9800" y="1049"/>
                    <a:pt x="10252" y="596"/>
                    <a:pt x="10824" y="596"/>
                  </a:cubicBezTo>
                  <a:close/>
                  <a:moveTo>
                    <a:pt x="10824" y="1"/>
                  </a:moveTo>
                  <a:cubicBezTo>
                    <a:pt x="10145" y="1"/>
                    <a:pt x="9562" y="406"/>
                    <a:pt x="9335" y="1001"/>
                  </a:cubicBezTo>
                  <a:lnTo>
                    <a:pt x="1" y="1001"/>
                  </a:lnTo>
                  <a:lnTo>
                    <a:pt x="1" y="2037"/>
                  </a:lnTo>
                  <a:lnTo>
                    <a:pt x="9276" y="2037"/>
                  </a:lnTo>
                  <a:cubicBezTo>
                    <a:pt x="9478" y="2787"/>
                    <a:pt x="10086" y="3216"/>
                    <a:pt x="10824" y="3216"/>
                  </a:cubicBezTo>
                  <a:cubicBezTo>
                    <a:pt x="11705" y="3216"/>
                    <a:pt x="12431" y="2489"/>
                    <a:pt x="12431" y="1608"/>
                  </a:cubicBezTo>
                  <a:cubicBezTo>
                    <a:pt x="12431" y="715"/>
                    <a:pt x="11705" y="1"/>
                    <a:pt x="1082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5;p23"/>
            <p:cNvSpPr/>
            <p:nvPr/>
          </p:nvSpPr>
          <p:spPr>
            <a:xfrm>
              <a:off x="5200150" y="1098188"/>
              <a:ext cx="1543373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7" y="1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8"/>
                    <a:pt x="477" y="24254"/>
                    <a:pt x="1060" y="24254"/>
                  </a:cubicBezTo>
                  <a:lnTo>
                    <a:pt x="53757" y="24254"/>
                  </a:lnTo>
                  <a:cubicBezTo>
                    <a:pt x="54341" y="24254"/>
                    <a:pt x="54817" y="23778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1"/>
                    <a:pt x="5375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3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FR" sz="13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426;p23"/>
            <p:cNvSpPr/>
            <p:nvPr/>
          </p:nvSpPr>
          <p:spPr>
            <a:xfrm>
              <a:off x="6439300" y="976763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13" y="0"/>
                  </a:moveTo>
                  <a:cubicBezTo>
                    <a:pt x="2239" y="0"/>
                    <a:pt x="0" y="2238"/>
                    <a:pt x="0" y="5001"/>
                  </a:cubicBezTo>
                  <a:cubicBezTo>
                    <a:pt x="0" y="7775"/>
                    <a:pt x="2239" y="10013"/>
                    <a:pt x="5013" y="10013"/>
                  </a:cubicBezTo>
                  <a:cubicBezTo>
                    <a:pt x="7775" y="10013"/>
                    <a:pt x="10014" y="7775"/>
                    <a:pt x="10014" y="5001"/>
                  </a:cubicBezTo>
                  <a:cubicBezTo>
                    <a:pt x="10014" y="2238"/>
                    <a:pt x="7775" y="0"/>
                    <a:pt x="501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8;p23"/>
            <p:cNvSpPr/>
            <p:nvPr/>
          </p:nvSpPr>
          <p:spPr>
            <a:xfrm>
              <a:off x="6572350" y="1037163"/>
              <a:ext cx="56875" cy="56900"/>
            </a:xfrm>
            <a:custGeom>
              <a:avLst/>
              <a:gdLst/>
              <a:ahLst/>
              <a:cxnLst/>
              <a:rect l="l" t="t" r="r" b="b"/>
              <a:pathLst>
                <a:path w="2275" h="2276" extrusionOk="0">
                  <a:moveTo>
                    <a:pt x="0" y="1"/>
                  </a:moveTo>
                  <a:lnTo>
                    <a:pt x="0" y="2275"/>
                  </a:lnTo>
                  <a:lnTo>
                    <a:pt x="2275" y="2275"/>
                  </a:lnTo>
                  <a:cubicBezTo>
                    <a:pt x="2275" y="1013"/>
                    <a:pt x="1263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9;p23"/>
            <p:cNvSpPr/>
            <p:nvPr/>
          </p:nvSpPr>
          <p:spPr>
            <a:xfrm>
              <a:off x="4086475" y="1059513"/>
              <a:ext cx="683721" cy="683721"/>
            </a:xfrm>
            <a:custGeom>
              <a:avLst/>
              <a:gdLst/>
              <a:ahLst/>
              <a:cxnLst/>
              <a:rect l="l" t="t" r="r" b="b"/>
              <a:pathLst>
                <a:path w="23944" h="23944" extrusionOk="0">
                  <a:moveTo>
                    <a:pt x="11978" y="1"/>
                  </a:moveTo>
                  <a:cubicBezTo>
                    <a:pt x="5370" y="1"/>
                    <a:pt x="0" y="5370"/>
                    <a:pt x="0" y="11978"/>
                  </a:cubicBezTo>
                  <a:cubicBezTo>
                    <a:pt x="0" y="18574"/>
                    <a:pt x="5370" y="23944"/>
                    <a:pt x="11978" y="23944"/>
                  </a:cubicBezTo>
                  <a:cubicBezTo>
                    <a:pt x="18574" y="23944"/>
                    <a:pt x="23944" y="18574"/>
                    <a:pt x="23944" y="11978"/>
                  </a:cubicBezTo>
                  <a:lnTo>
                    <a:pt x="22860" y="11978"/>
                  </a:lnTo>
                  <a:cubicBezTo>
                    <a:pt x="22860" y="17979"/>
                    <a:pt x="17979" y="22861"/>
                    <a:pt x="11978" y="22861"/>
                  </a:cubicBezTo>
                  <a:cubicBezTo>
                    <a:pt x="5977" y="22861"/>
                    <a:pt x="1084" y="17979"/>
                    <a:pt x="1084" y="11978"/>
                  </a:cubicBezTo>
                  <a:cubicBezTo>
                    <a:pt x="1084" y="5966"/>
                    <a:pt x="5977" y="1084"/>
                    <a:pt x="11978" y="1084"/>
                  </a:cubicBezTo>
                  <a:lnTo>
                    <a:pt x="1197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0;p23"/>
            <p:cNvSpPr/>
            <p:nvPr/>
          </p:nvSpPr>
          <p:spPr>
            <a:xfrm>
              <a:off x="4428468" y="1059513"/>
              <a:ext cx="341718" cy="342060"/>
            </a:xfrm>
            <a:custGeom>
              <a:avLst/>
              <a:gdLst/>
              <a:ahLst/>
              <a:cxnLst/>
              <a:rect l="l" t="t" r="r" b="b"/>
              <a:pathLst>
                <a:path w="11967" h="11979" extrusionOk="0">
                  <a:moveTo>
                    <a:pt x="1" y="1"/>
                  </a:moveTo>
                  <a:lnTo>
                    <a:pt x="1" y="1084"/>
                  </a:lnTo>
                  <a:cubicBezTo>
                    <a:pt x="6002" y="1084"/>
                    <a:pt x="10883" y="5966"/>
                    <a:pt x="10883" y="11978"/>
                  </a:cubicBezTo>
                  <a:lnTo>
                    <a:pt x="11967" y="11978"/>
                  </a:lnTo>
                  <a:cubicBezTo>
                    <a:pt x="11967" y="5370"/>
                    <a:pt x="6597" y="1"/>
                    <a:pt x="1" y="1"/>
                  </a:cubicBezTo>
                  <a:close/>
                </a:path>
              </a:pathLst>
            </a:custGeom>
            <a:solidFill>
              <a:srgbClr val="FCBD24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1;p23"/>
            <p:cNvSpPr txBox="1"/>
            <p:nvPr/>
          </p:nvSpPr>
          <p:spPr>
            <a:xfrm>
              <a:off x="4086488" y="1251650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" name="Google Shape;432;p23"/>
            <p:cNvSpPr/>
            <p:nvPr/>
          </p:nvSpPr>
          <p:spPr>
            <a:xfrm rot="5400000">
              <a:off x="4356290" y="1726759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33;p23"/>
          <p:cNvGrpSpPr/>
          <p:nvPr/>
        </p:nvGrpSpPr>
        <p:grpSpPr>
          <a:xfrm>
            <a:off x="5459245" y="2970446"/>
            <a:ext cx="4002255" cy="891012"/>
            <a:chOff x="4634313" y="1793213"/>
            <a:chExt cx="3458187" cy="891012"/>
          </a:xfrm>
        </p:grpSpPr>
        <p:sp>
          <p:nvSpPr>
            <p:cNvPr id="31" name="Google Shape;434;p23"/>
            <p:cNvSpPr/>
            <p:nvPr/>
          </p:nvSpPr>
          <p:spPr>
            <a:xfrm>
              <a:off x="5305375" y="2171838"/>
              <a:ext cx="310775" cy="80400"/>
            </a:xfrm>
            <a:custGeom>
              <a:avLst/>
              <a:gdLst/>
              <a:ahLst/>
              <a:cxnLst/>
              <a:rect l="l" t="t" r="r" b="b"/>
              <a:pathLst>
                <a:path w="12431" h="3216" extrusionOk="0">
                  <a:moveTo>
                    <a:pt x="10836" y="584"/>
                  </a:moveTo>
                  <a:cubicBezTo>
                    <a:pt x="11395" y="584"/>
                    <a:pt x="11848" y="1036"/>
                    <a:pt x="11848" y="1596"/>
                  </a:cubicBezTo>
                  <a:cubicBezTo>
                    <a:pt x="11848" y="2167"/>
                    <a:pt x="11395" y="2620"/>
                    <a:pt x="10836" y="2620"/>
                  </a:cubicBezTo>
                  <a:cubicBezTo>
                    <a:pt x="10264" y="2620"/>
                    <a:pt x="9812" y="2167"/>
                    <a:pt x="9812" y="1596"/>
                  </a:cubicBezTo>
                  <a:cubicBezTo>
                    <a:pt x="9812" y="1036"/>
                    <a:pt x="10264" y="584"/>
                    <a:pt x="10836" y="584"/>
                  </a:cubicBezTo>
                  <a:close/>
                  <a:moveTo>
                    <a:pt x="10836" y="1"/>
                  </a:moveTo>
                  <a:cubicBezTo>
                    <a:pt x="10157" y="1"/>
                    <a:pt x="9574" y="417"/>
                    <a:pt x="9335" y="1013"/>
                  </a:cubicBezTo>
                  <a:lnTo>
                    <a:pt x="1" y="1013"/>
                  </a:lnTo>
                  <a:lnTo>
                    <a:pt x="1" y="2048"/>
                  </a:lnTo>
                  <a:lnTo>
                    <a:pt x="9288" y="2048"/>
                  </a:lnTo>
                  <a:cubicBezTo>
                    <a:pt x="9478" y="2644"/>
                    <a:pt x="10097" y="3215"/>
                    <a:pt x="10836" y="3215"/>
                  </a:cubicBezTo>
                  <a:cubicBezTo>
                    <a:pt x="11717" y="3215"/>
                    <a:pt x="12431" y="2489"/>
                    <a:pt x="12431" y="1608"/>
                  </a:cubicBezTo>
                  <a:cubicBezTo>
                    <a:pt x="12431" y="715"/>
                    <a:pt x="11717" y="1"/>
                    <a:pt x="10836" y="1"/>
                  </a:cubicBezTo>
                  <a:close/>
                </a:path>
              </a:pathLst>
            </a:custGeom>
            <a:solidFill>
              <a:srgbClr val="8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5;p23"/>
            <p:cNvSpPr/>
            <p:nvPr/>
          </p:nvSpPr>
          <p:spPr>
            <a:xfrm>
              <a:off x="4634313" y="1870025"/>
              <a:ext cx="341689" cy="683721"/>
            </a:xfrm>
            <a:custGeom>
              <a:avLst/>
              <a:gdLst/>
              <a:ahLst/>
              <a:cxnLst/>
              <a:rect l="l" t="t" r="r" b="b"/>
              <a:pathLst>
                <a:path w="11966" h="23944" extrusionOk="0">
                  <a:moveTo>
                    <a:pt x="11966" y="0"/>
                  </a:moveTo>
                  <a:cubicBezTo>
                    <a:pt x="5370" y="0"/>
                    <a:pt x="0" y="5370"/>
                    <a:pt x="0" y="11966"/>
                  </a:cubicBezTo>
                  <a:cubicBezTo>
                    <a:pt x="0" y="18574"/>
                    <a:pt x="5370" y="23944"/>
                    <a:pt x="11966" y="23944"/>
                  </a:cubicBezTo>
                  <a:lnTo>
                    <a:pt x="11966" y="22860"/>
                  </a:lnTo>
                  <a:cubicBezTo>
                    <a:pt x="5965" y="22860"/>
                    <a:pt x="1084" y="17979"/>
                    <a:pt x="1084" y="11966"/>
                  </a:cubicBezTo>
                  <a:cubicBezTo>
                    <a:pt x="1084" y="5965"/>
                    <a:pt x="5965" y="1084"/>
                    <a:pt x="11966" y="1084"/>
                  </a:cubicBezTo>
                  <a:lnTo>
                    <a:pt x="11966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6;p23"/>
            <p:cNvSpPr/>
            <p:nvPr/>
          </p:nvSpPr>
          <p:spPr>
            <a:xfrm>
              <a:off x="4975975" y="1870025"/>
              <a:ext cx="342060" cy="683721"/>
            </a:xfrm>
            <a:custGeom>
              <a:avLst/>
              <a:gdLst/>
              <a:ahLst/>
              <a:cxnLst/>
              <a:rect l="l" t="t" r="r" b="b"/>
              <a:pathLst>
                <a:path w="11979" h="23944" extrusionOk="0">
                  <a:moveTo>
                    <a:pt x="1" y="0"/>
                  </a:moveTo>
                  <a:lnTo>
                    <a:pt x="1" y="1084"/>
                  </a:lnTo>
                  <a:cubicBezTo>
                    <a:pt x="6014" y="1084"/>
                    <a:pt x="10895" y="5965"/>
                    <a:pt x="10895" y="11966"/>
                  </a:cubicBezTo>
                  <a:cubicBezTo>
                    <a:pt x="10895" y="17979"/>
                    <a:pt x="6014" y="22860"/>
                    <a:pt x="1" y="22860"/>
                  </a:cubicBezTo>
                  <a:lnTo>
                    <a:pt x="1" y="23944"/>
                  </a:lnTo>
                  <a:cubicBezTo>
                    <a:pt x="6609" y="23944"/>
                    <a:pt x="11979" y="18574"/>
                    <a:pt x="11979" y="11966"/>
                  </a:cubicBezTo>
                  <a:cubicBezTo>
                    <a:pt x="11979" y="5370"/>
                    <a:pt x="6609" y="0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7;p23"/>
            <p:cNvSpPr/>
            <p:nvPr/>
          </p:nvSpPr>
          <p:spPr>
            <a:xfrm>
              <a:off x="5747550" y="1914663"/>
              <a:ext cx="2344950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lnTo>
                    <a:pt x="0" y="23194"/>
                  </a:lnTo>
                  <a:cubicBezTo>
                    <a:pt x="0" y="23777"/>
                    <a:pt x="476" y="24254"/>
                    <a:pt x="1060" y="24254"/>
                  </a:cubicBezTo>
                  <a:lnTo>
                    <a:pt x="53757" y="24254"/>
                  </a:lnTo>
                  <a:cubicBezTo>
                    <a:pt x="54340" y="24254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0" y="1"/>
                    <a:pt x="53757" y="1"/>
                  </a:cubicBezTo>
                  <a:close/>
                </a:path>
              </a:pathLst>
            </a:custGeom>
            <a:solidFill>
              <a:srgbClr val="8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3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Principales missions </a:t>
              </a:r>
              <a:endParaRPr lang="fr-FR" sz="13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438;p23"/>
            <p:cNvSpPr/>
            <p:nvPr/>
          </p:nvSpPr>
          <p:spPr>
            <a:xfrm>
              <a:off x="6986675" y="1793213"/>
              <a:ext cx="250375" cy="250350"/>
            </a:xfrm>
            <a:custGeom>
              <a:avLst/>
              <a:gdLst/>
              <a:ahLst/>
              <a:cxnLst/>
              <a:rect l="l" t="t" r="r" b="b"/>
              <a:pathLst>
                <a:path w="10015" h="10014" extrusionOk="0">
                  <a:moveTo>
                    <a:pt x="5013" y="1"/>
                  </a:moveTo>
                  <a:cubicBezTo>
                    <a:pt x="2251" y="1"/>
                    <a:pt x="1" y="2239"/>
                    <a:pt x="1" y="5001"/>
                  </a:cubicBezTo>
                  <a:cubicBezTo>
                    <a:pt x="1" y="7764"/>
                    <a:pt x="2251" y="10014"/>
                    <a:pt x="5013" y="10014"/>
                  </a:cubicBezTo>
                  <a:cubicBezTo>
                    <a:pt x="7776" y="10014"/>
                    <a:pt x="10014" y="7764"/>
                    <a:pt x="10014" y="5001"/>
                  </a:cubicBezTo>
                  <a:cubicBezTo>
                    <a:pt x="10014" y="2239"/>
                    <a:pt x="7776" y="1"/>
                    <a:pt x="50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9;p23"/>
            <p:cNvSpPr/>
            <p:nvPr/>
          </p:nvSpPr>
          <p:spPr>
            <a:xfrm>
              <a:off x="7045625" y="1851563"/>
              <a:ext cx="132775" cy="133675"/>
            </a:xfrm>
            <a:custGeom>
              <a:avLst/>
              <a:gdLst/>
              <a:ahLst/>
              <a:cxnLst/>
              <a:rect l="l" t="t" r="r" b="b"/>
              <a:pathLst>
                <a:path w="5311" h="5347" extrusionOk="0">
                  <a:moveTo>
                    <a:pt x="2655" y="1620"/>
                  </a:moveTo>
                  <a:cubicBezTo>
                    <a:pt x="3239" y="1620"/>
                    <a:pt x="3715" y="2084"/>
                    <a:pt x="3715" y="2667"/>
                  </a:cubicBezTo>
                  <a:cubicBezTo>
                    <a:pt x="3715" y="3251"/>
                    <a:pt x="3239" y="3727"/>
                    <a:pt x="2655" y="3727"/>
                  </a:cubicBezTo>
                  <a:cubicBezTo>
                    <a:pt x="2072" y="3727"/>
                    <a:pt x="1596" y="3251"/>
                    <a:pt x="1596" y="2667"/>
                  </a:cubicBezTo>
                  <a:cubicBezTo>
                    <a:pt x="1596" y="2084"/>
                    <a:pt x="2072" y="1620"/>
                    <a:pt x="2655" y="1620"/>
                  </a:cubicBezTo>
                  <a:close/>
                  <a:moveTo>
                    <a:pt x="2120" y="0"/>
                  </a:moveTo>
                  <a:cubicBezTo>
                    <a:pt x="1965" y="0"/>
                    <a:pt x="1846" y="119"/>
                    <a:pt x="1846" y="274"/>
                  </a:cubicBezTo>
                  <a:lnTo>
                    <a:pt x="1846" y="596"/>
                  </a:lnTo>
                  <a:cubicBezTo>
                    <a:pt x="1846" y="620"/>
                    <a:pt x="1822" y="655"/>
                    <a:pt x="1798" y="655"/>
                  </a:cubicBezTo>
                  <a:cubicBezTo>
                    <a:pt x="1572" y="751"/>
                    <a:pt x="1358" y="870"/>
                    <a:pt x="1179" y="1024"/>
                  </a:cubicBezTo>
                  <a:cubicBezTo>
                    <a:pt x="1165" y="1038"/>
                    <a:pt x="1147" y="1044"/>
                    <a:pt x="1130" y="1044"/>
                  </a:cubicBezTo>
                  <a:cubicBezTo>
                    <a:pt x="1118" y="1044"/>
                    <a:pt x="1106" y="1041"/>
                    <a:pt x="1096" y="1036"/>
                  </a:cubicBezTo>
                  <a:lnTo>
                    <a:pt x="905" y="917"/>
                  </a:lnTo>
                  <a:cubicBezTo>
                    <a:pt x="860" y="895"/>
                    <a:pt x="813" y="884"/>
                    <a:pt x="767" y="884"/>
                  </a:cubicBezTo>
                  <a:cubicBezTo>
                    <a:pt x="667" y="884"/>
                    <a:pt x="573" y="935"/>
                    <a:pt x="524" y="1024"/>
                  </a:cubicBezTo>
                  <a:lnTo>
                    <a:pt x="72" y="1798"/>
                  </a:lnTo>
                  <a:cubicBezTo>
                    <a:pt x="0" y="1929"/>
                    <a:pt x="48" y="2096"/>
                    <a:pt x="179" y="2179"/>
                  </a:cubicBezTo>
                  <a:lnTo>
                    <a:pt x="405" y="2310"/>
                  </a:lnTo>
                  <a:cubicBezTo>
                    <a:pt x="429" y="2322"/>
                    <a:pt x="441" y="2346"/>
                    <a:pt x="441" y="2370"/>
                  </a:cubicBezTo>
                  <a:cubicBezTo>
                    <a:pt x="417" y="2477"/>
                    <a:pt x="417" y="2572"/>
                    <a:pt x="417" y="2667"/>
                  </a:cubicBezTo>
                  <a:cubicBezTo>
                    <a:pt x="417" y="2834"/>
                    <a:pt x="429" y="2989"/>
                    <a:pt x="465" y="3144"/>
                  </a:cubicBezTo>
                  <a:cubicBezTo>
                    <a:pt x="477" y="3167"/>
                    <a:pt x="465" y="3203"/>
                    <a:pt x="441" y="3215"/>
                  </a:cubicBezTo>
                  <a:lnTo>
                    <a:pt x="262" y="3310"/>
                  </a:lnTo>
                  <a:cubicBezTo>
                    <a:pt x="131" y="3394"/>
                    <a:pt x="84" y="3560"/>
                    <a:pt x="155" y="3691"/>
                  </a:cubicBezTo>
                  <a:lnTo>
                    <a:pt x="608" y="4465"/>
                  </a:lnTo>
                  <a:cubicBezTo>
                    <a:pt x="657" y="4555"/>
                    <a:pt x="756" y="4606"/>
                    <a:pt x="856" y="4606"/>
                  </a:cubicBezTo>
                  <a:cubicBezTo>
                    <a:pt x="901" y="4606"/>
                    <a:pt x="947" y="4595"/>
                    <a:pt x="989" y="4572"/>
                  </a:cubicBezTo>
                  <a:lnTo>
                    <a:pt x="1251" y="4418"/>
                  </a:lnTo>
                  <a:cubicBezTo>
                    <a:pt x="1262" y="4412"/>
                    <a:pt x="1274" y="4409"/>
                    <a:pt x="1286" y="4409"/>
                  </a:cubicBezTo>
                  <a:cubicBezTo>
                    <a:pt x="1298" y="4409"/>
                    <a:pt x="1310" y="4412"/>
                    <a:pt x="1322" y="4418"/>
                  </a:cubicBezTo>
                  <a:cubicBezTo>
                    <a:pt x="1512" y="4561"/>
                    <a:pt x="1727" y="4668"/>
                    <a:pt x="1965" y="4739"/>
                  </a:cubicBezTo>
                  <a:cubicBezTo>
                    <a:pt x="2001" y="4751"/>
                    <a:pt x="2013" y="4775"/>
                    <a:pt x="2013" y="4799"/>
                  </a:cubicBezTo>
                  <a:lnTo>
                    <a:pt x="2013" y="5061"/>
                  </a:lnTo>
                  <a:cubicBezTo>
                    <a:pt x="2013" y="5215"/>
                    <a:pt x="2144" y="5346"/>
                    <a:pt x="2298" y="5346"/>
                  </a:cubicBezTo>
                  <a:lnTo>
                    <a:pt x="3191" y="5346"/>
                  </a:lnTo>
                  <a:cubicBezTo>
                    <a:pt x="3334" y="5346"/>
                    <a:pt x="3465" y="5215"/>
                    <a:pt x="3465" y="5061"/>
                  </a:cubicBezTo>
                  <a:lnTo>
                    <a:pt x="3465" y="4668"/>
                  </a:lnTo>
                  <a:cubicBezTo>
                    <a:pt x="3465" y="4644"/>
                    <a:pt x="3477" y="4620"/>
                    <a:pt x="3501" y="4608"/>
                  </a:cubicBezTo>
                  <a:cubicBezTo>
                    <a:pt x="3691" y="4513"/>
                    <a:pt x="3870" y="4394"/>
                    <a:pt x="4025" y="4251"/>
                  </a:cubicBezTo>
                  <a:cubicBezTo>
                    <a:pt x="4038" y="4244"/>
                    <a:pt x="4056" y="4237"/>
                    <a:pt x="4073" y="4237"/>
                  </a:cubicBezTo>
                  <a:cubicBezTo>
                    <a:pt x="4086" y="4237"/>
                    <a:pt x="4098" y="4241"/>
                    <a:pt x="4108" y="4251"/>
                  </a:cubicBezTo>
                  <a:lnTo>
                    <a:pt x="4406" y="4418"/>
                  </a:lnTo>
                  <a:cubicBezTo>
                    <a:pt x="4450" y="4446"/>
                    <a:pt x="4500" y="4459"/>
                    <a:pt x="4549" y="4459"/>
                  </a:cubicBezTo>
                  <a:cubicBezTo>
                    <a:pt x="4645" y="4459"/>
                    <a:pt x="4739" y="4409"/>
                    <a:pt x="4787" y="4322"/>
                  </a:cubicBezTo>
                  <a:lnTo>
                    <a:pt x="5239" y="3548"/>
                  </a:lnTo>
                  <a:cubicBezTo>
                    <a:pt x="5311" y="3418"/>
                    <a:pt x="5263" y="3239"/>
                    <a:pt x="5132" y="3167"/>
                  </a:cubicBezTo>
                  <a:lnTo>
                    <a:pt x="4751" y="2941"/>
                  </a:lnTo>
                  <a:cubicBezTo>
                    <a:pt x="4727" y="2929"/>
                    <a:pt x="4715" y="2906"/>
                    <a:pt x="4715" y="2882"/>
                  </a:cubicBezTo>
                  <a:cubicBezTo>
                    <a:pt x="4715" y="2810"/>
                    <a:pt x="4727" y="2739"/>
                    <a:pt x="4727" y="2667"/>
                  </a:cubicBezTo>
                  <a:cubicBezTo>
                    <a:pt x="4727" y="2536"/>
                    <a:pt x="4715" y="2405"/>
                    <a:pt x="4691" y="2286"/>
                  </a:cubicBezTo>
                  <a:cubicBezTo>
                    <a:pt x="4680" y="2251"/>
                    <a:pt x="4691" y="2227"/>
                    <a:pt x="4715" y="2215"/>
                  </a:cubicBezTo>
                  <a:lnTo>
                    <a:pt x="5049" y="2024"/>
                  </a:lnTo>
                  <a:cubicBezTo>
                    <a:pt x="5180" y="1953"/>
                    <a:pt x="5227" y="1774"/>
                    <a:pt x="5144" y="1643"/>
                  </a:cubicBezTo>
                  <a:lnTo>
                    <a:pt x="4703" y="870"/>
                  </a:lnTo>
                  <a:cubicBezTo>
                    <a:pt x="4648" y="783"/>
                    <a:pt x="4557" y="733"/>
                    <a:pt x="4463" y="733"/>
                  </a:cubicBezTo>
                  <a:cubicBezTo>
                    <a:pt x="4415" y="733"/>
                    <a:pt x="4367" y="746"/>
                    <a:pt x="4322" y="774"/>
                  </a:cubicBezTo>
                  <a:lnTo>
                    <a:pt x="3965" y="977"/>
                  </a:lnTo>
                  <a:cubicBezTo>
                    <a:pt x="3953" y="983"/>
                    <a:pt x="3941" y="986"/>
                    <a:pt x="3929" y="986"/>
                  </a:cubicBezTo>
                  <a:cubicBezTo>
                    <a:pt x="3918" y="986"/>
                    <a:pt x="3906" y="983"/>
                    <a:pt x="3894" y="977"/>
                  </a:cubicBezTo>
                  <a:cubicBezTo>
                    <a:pt x="3727" y="846"/>
                    <a:pt x="3537" y="739"/>
                    <a:pt x="3334" y="655"/>
                  </a:cubicBezTo>
                  <a:cubicBezTo>
                    <a:pt x="3310" y="655"/>
                    <a:pt x="3287" y="620"/>
                    <a:pt x="3287" y="596"/>
                  </a:cubicBezTo>
                  <a:lnTo>
                    <a:pt x="3287" y="274"/>
                  </a:lnTo>
                  <a:cubicBezTo>
                    <a:pt x="3287" y="119"/>
                    <a:pt x="3167" y="0"/>
                    <a:pt x="3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0;p23"/>
            <p:cNvSpPr txBox="1"/>
            <p:nvPr/>
          </p:nvSpPr>
          <p:spPr>
            <a:xfrm>
              <a:off x="4634313" y="2058175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" name="Google Shape;441;p23"/>
            <p:cNvSpPr/>
            <p:nvPr/>
          </p:nvSpPr>
          <p:spPr>
            <a:xfrm rot="5400000">
              <a:off x="4904127" y="2543984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442;p23"/>
          <p:cNvGrpSpPr/>
          <p:nvPr/>
        </p:nvGrpSpPr>
        <p:grpSpPr>
          <a:xfrm>
            <a:off x="5920361" y="3787490"/>
            <a:ext cx="3795139" cy="871912"/>
            <a:chOff x="5068625" y="2609688"/>
            <a:chExt cx="3795139" cy="871912"/>
          </a:xfrm>
        </p:grpSpPr>
        <p:sp>
          <p:nvSpPr>
            <p:cNvPr id="40" name="Google Shape;443;p23"/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cubicBezTo>
                    <a:pt x="5370" y="0"/>
                    <a:pt x="1" y="5370"/>
                    <a:pt x="1" y="11978"/>
                  </a:cubicBezTo>
                  <a:lnTo>
                    <a:pt x="1084" y="11978"/>
                  </a:lnTo>
                  <a:cubicBezTo>
                    <a:pt x="1084" y="5965"/>
                    <a:pt x="5966" y="1084"/>
                    <a:pt x="11978" y="1084"/>
                  </a:cubicBez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lnTo>
                    <a:pt x="11978" y="23944"/>
                  </a:ln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4;p23"/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lnTo>
                    <a:pt x="11978" y="1084"/>
                  </a:ln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cubicBezTo>
                    <a:pt x="5966" y="22860"/>
                    <a:pt x="1084" y="17979"/>
                    <a:pt x="1084" y="11978"/>
                  </a:cubicBezTo>
                  <a:lnTo>
                    <a:pt x="1" y="11978"/>
                  </a:lnTo>
                  <a:cubicBezTo>
                    <a:pt x="1" y="18574"/>
                    <a:pt x="5370" y="23944"/>
                    <a:pt x="11978" y="23944"/>
                  </a:cubicBez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rgbClr val="5EB2FC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5;p23"/>
            <p:cNvSpPr/>
            <p:nvPr/>
          </p:nvSpPr>
          <p:spPr>
            <a:xfrm>
              <a:off x="5741775" y="2974913"/>
              <a:ext cx="309000" cy="80400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560"/>
                  </a:moveTo>
                  <a:cubicBezTo>
                    <a:pt x="11312" y="560"/>
                    <a:pt x="11776" y="1013"/>
                    <a:pt x="11776" y="1584"/>
                  </a:cubicBezTo>
                  <a:cubicBezTo>
                    <a:pt x="11776" y="2144"/>
                    <a:pt x="11312" y="2596"/>
                    <a:pt x="10752" y="2596"/>
                  </a:cubicBezTo>
                  <a:cubicBezTo>
                    <a:pt x="10181" y="2596"/>
                    <a:pt x="9728" y="2144"/>
                    <a:pt x="9728" y="1584"/>
                  </a:cubicBezTo>
                  <a:cubicBezTo>
                    <a:pt x="9728" y="1013"/>
                    <a:pt x="10181" y="560"/>
                    <a:pt x="10752" y="560"/>
                  </a:cubicBezTo>
                  <a:close/>
                  <a:moveTo>
                    <a:pt x="10752" y="1"/>
                  </a:moveTo>
                  <a:cubicBezTo>
                    <a:pt x="10074" y="1"/>
                    <a:pt x="9490" y="441"/>
                    <a:pt x="9252" y="1036"/>
                  </a:cubicBezTo>
                  <a:lnTo>
                    <a:pt x="1" y="1036"/>
                  </a:lnTo>
                  <a:lnTo>
                    <a:pt x="1" y="2072"/>
                  </a:lnTo>
                  <a:lnTo>
                    <a:pt x="9204" y="2072"/>
                  </a:lnTo>
                  <a:cubicBezTo>
                    <a:pt x="9407" y="2668"/>
                    <a:pt x="10014" y="3215"/>
                    <a:pt x="10752" y="3215"/>
                  </a:cubicBezTo>
                  <a:cubicBezTo>
                    <a:pt x="11633" y="3215"/>
                    <a:pt x="12360" y="2489"/>
                    <a:pt x="12360" y="1608"/>
                  </a:cubicBezTo>
                  <a:cubicBezTo>
                    <a:pt x="12360" y="715"/>
                    <a:pt x="11633" y="1"/>
                    <a:pt x="1075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6;p23"/>
            <p:cNvSpPr/>
            <p:nvPr/>
          </p:nvSpPr>
          <p:spPr>
            <a:xfrm>
              <a:off x="6060008" y="2693926"/>
              <a:ext cx="2803756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0"/>
                  </a:moveTo>
                  <a:cubicBezTo>
                    <a:pt x="477" y="0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7"/>
                    <a:pt x="477" y="24253"/>
                    <a:pt x="1060" y="24253"/>
                  </a:cubicBezTo>
                  <a:lnTo>
                    <a:pt x="53757" y="24253"/>
                  </a:lnTo>
                  <a:cubicBezTo>
                    <a:pt x="54341" y="24253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0"/>
                    <a:pt x="5375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3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Défis </a:t>
              </a:r>
              <a:r>
                <a:rPr lang="fr-FR" sz="13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à relever</a:t>
              </a:r>
              <a:endParaRPr lang="fr-FR" sz="13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447;p23"/>
            <p:cNvSpPr/>
            <p:nvPr/>
          </p:nvSpPr>
          <p:spPr>
            <a:xfrm>
              <a:off x="7420675" y="2609688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13" y="1"/>
                  </a:moveTo>
                  <a:cubicBezTo>
                    <a:pt x="2251" y="1"/>
                    <a:pt x="0" y="2239"/>
                    <a:pt x="0" y="5001"/>
                  </a:cubicBezTo>
                  <a:cubicBezTo>
                    <a:pt x="0" y="7763"/>
                    <a:pt x="2251" y="10014"/>
                    <a:pt x="5013" y="10014"/>
                  </a:cubicBezTo>
                  <a:cubicBezTo>
                    <a:pt x="7775" y="10014"/>
                    <a:pt x="10013" y="7763"/>
                    <a:pt x="10013" y="5001"/>
                  </a:cubicBezTo>
                  <a:cubicBezTo>
                    <a:pt x="10013" y="2239"/>
                    <a:pt x="7775" y="1"/>
                    <a:pt x="50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8;p23"/>
            <p:cNvSpPr/>
            <p:nvPr/>
          </p:nvSpPr>
          <p:spPr>
            <a:xfrm>
              <a:off x="7464725" y="2653438"/>
              <a:ext cx="162550" cy="162550"/>
            </a:xfrm>
            <a:custGeom>
              <a:avLst/>
              <a:gdLst/>
              <a:ahLst/>
              <a:cxnLst/>
              <a:rect l="l" t="t" r="r" b="b"/>
              <a:pathLst>
                <a:path w="6502" h="6502" extrusionOk="0">
                  <a:moveTo>
                    <a:pt x="4894" y="1"/>
                  </a:moveTo>
                  <a:cubicBezTo>
                    <a:pt x="4501" y="13"/>
                    <a:pt x="4120" y="167"/>
                    <a:pt x="3822" y="465"/>
                  </a:cubicBezTo>
                  <a:cubicBezTo>
                    <a:pt x="3394" y="894"/>
                    <a:pt x="3263" y="1513"/>
                    <a:pt x="3441" y="2061"/>
                  </a:cubicBezTo>
                  <a:cubicBezTo>
                    <a:pt x="3465" y="2132"/>
                    <a:pt x="3453" y="2203"/>
                    <a:pt x="3406" y="2263"/>
                  </a:cubicBezTo>
                  <a:lnTo>
                    <a:pt x="2251" y="3418"/>
                  </a:lnTo>
                  <a:cubicBezTo>
                    <a:pt x="2219" y="3450"/>
                    <a:pt x="2171" y="3466"/>
                    <a:pt x="2122" y="3466"/>
                  </a:cubicBezTo>
                  <a:cubicBezTo>
                    <a:pt x="2097" y="3466"/>
                    <a:pt x="2072" y="3462"/>
                    <a:pt x="2048" y="3454"/>
                  </a:cubicBezTo>
                  <a:cubicBezTo>
                    <a:pt x="1891" y="3404"/>
                    <a:pt x="1726" y="3378"/>
                    <a:pt x="1561" y="3378"/>
                  </a:cubicBezTo>
                  <a:cubicBezTo>
                    <a:pt x="1176" y="3378"/>
                    <a:pt x="788" y="3516"/>
                    <a:pt x="489" y="3799"/>
                  </a:cubicBezTo>
                  <a:cubicBezTo>
                    <a:pt x="167" y="4097"/>
                    <a:pt x="12" y="4501"/>
                    <a:pt x="0" y="4894"/>
                  </a:cubicBezTo>
                  <a:cubicBezTo>
                    <a:pt x="0" y="5015"/>
                    <a:pt x="93" y="5098"/>
                    <a:pt x="190" y="5098"/>
                  </a:cubicBezTo>
                  <a:cubicBezTo>
                    <a:pt x="236" y="5098"/>
                    <a:pt x="283" y="5079"/>
                    <a:pt x="322" y="5037"/>
                  </a:cubicBezTo>
                  <a:lnTo>
                    <a:pt x="905" y="4466"/>
                  </a:lnTo>
                  <a:cubicBezTo>
                    <a:pt x="941" y="4424"/>
                    <a:pt x="989" y="4403"/>
                    <a:pt x="1036" y="4403"/>
                  </a:cubicBezTo>
                  <a:cubicBezTo>
                    <a:pt x="1084" y="4403"/>
                    <a:pt x="1131" y="4424"/>
                    <a:pt x="1167" y="4466"/>
                  </a:cubicBezTo>
                  <a:lnTo>
                    <a:pt x="2036" y="5323"/>
                  </a:lnTo>
                  <a:cubicBezTo>
                    <a:pt x="2120" y="5406"/>
                    <a:pt x="2120" y="5525"/>
                    <a:pt x="2036" y="5597"/>
                  </a:cubicBezTo>
                  <a:lnTo>
                    <a:pt x="1453" y="6180"/>
                  </a:lnTo>
                  <a:cubicBezTo>
                    <a:pt x="1334" y="6299"/>
                    <a:pt x="1429" y="6502"/>
                    <a:pt x="1596" y="6502"/>
                  </a:cubicBezTo>
                  <a:cubicBezTo>
                    <a:pt x="1989" y="6490"/>
                    <a:pt x="2370" y="6335"/>
                    <a:pt x="2667" y="6049"/>
                  </a:cubicBezTo>
                  <a:cubicBezTo>
                    <a:pt x="3096" y="5609"/>
                    <a:pt x="3227" y="4990"/>
                    <a:pt x="3048" y="4442"/>
                  </a:cubicBezTo>
                  <a:cubicBezTo>
                    <a:pt x="3025" y="4370"/>
                    <a:pt x="3036" y="4299"/>
                    <a:pt x="3096" y="4239"/>
                  </a:cubicBezTo>
                  <a:lnTo>
                    <a:pt x="4239" y="3096"/>
                  </a:lnTo>
                  <a:cubicBezTo>
                    <a:pt x="4280" y="3056"/>
                    <a:pt x="4326" y="3037"/>
                    <a:pt x="4374" y="3037"/>
                  </a:cubicBezTo>
                  <a:cubicBezTo>
                    <a:pt x="4396" y="3037"/>
                    <a:pt x="4419" y="3041"/>
                    <a:pt x="4441" y="3049"/>
                  </a:cubicBezTo>
                  <a:cubicBezTo>
                    <a:pt x="4602" y="3099"/>
                    <a:pt x="4770" y="3124"/>
                    <a:pt x="4937" y="3124"/>
                  </a:cubicBezTo>
                  <a:cubicBezTo>
                    <a:pt x="5325" y="3124"/>
                    <a:pt x="5710" y="2987"/>
                    <a:pt x="6001" y="2704"/>
                  </a:cubicBezTo>
                  <a:cubicBezTo>
                    <a:pt x="6323" y="2406"/>
                    <a:pt x="6489" y="2013"/>
                    <a:pt x="6501" y="1608"/>
                  </a:cubicBezTo>
                  <a:cubicBezTo>
                    <a:pt x="6501" y="1487"/>
                    <a:pt x="6408" y="1410"/>
                    <a:pt x="6307" y="1410"/>
                  </a:cubicBezTo>
                  <a:cubicBezTo>
                    <a:pt x="6259" y="1410"/>
                    <a:pt x="6210" y="1427"/>
                    <a:pt x="6168" y="1465"/>
                  </a:cubicBezTo>
                  <a:lnTo>
                    <a:pt x="5644" y="1989"/>
                  </a:lnTo>
                  <a:cubicBezTo>
                    <a:pt x="5569" y="2064"/>
                    <a:pt x="5497" y="2096"/>
                    <a:pt x="5437" y="2096"/>
                  </a:cubicBezTo>
                  <a:cubicBezTo>
                    <a:pt x="5392" y="2096"/>
                    <a:pt x="5353" y="2079"/>
                    <a:pt x="5322" y="2049"/>
                  </a:cubicBezTo>
                  <a:lnTo>
                    <a:pt x="4453" y="1180"/>
                  </a:lnTo>
                  <a:cubicBezTo>
                    <a:pt x="4382" y="1108"/>
                    <a:pt x="4382" y="989"/>
                    <a:pt x="4453" y="906"/>
                  </a:cubicBezTo>
                  <a:lnTo>
                    <a:pt x="5037" y="334"/>
                  </a:lnTo>
                  <a:cubicBezTo>
                    <a:pt x="5156" y="203"/>
                    <a:pt x="5061" y="1"/>
                    <a:pt x="4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9;p23"/>
            <p:cNvSpPr txBox="1"/>
            <p:nvPr/>
          </p:nvSpPr>
          <p:spPr>
            <a:xfrm>
              <a:off x="5068625" y="286868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" name="Google Shape;450;p23"/>
            <p:cNvSpPr/>
            <p:nvPr/>
          </p:nvSpPr>
          <p:spPr>
            <a:xfrm rot="5400000">
              <a:off x="5338415" y="3341359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" name="Image 47">
            <a:extLst>
              <a:ext uri="{FF2B5EF4-FFF2-40B4-BE49-F238E27FC236}">
                <a16:creationId xmlns="" xmlns:a16="http://schemas.microsoft.com/office/drawing/2014/main" id="{53CFEC53-B30F-8F02-C721-E0EF6DD7A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10" y="3571979"/>
            <a:ext cx="3568391" cy="1759217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134891" y="2150877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8135979" y="2951586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8229843" y="3789405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8900934" y="4513691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600512" y="2194995"/>
            <a:ext cx="6077310" cy="747782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5358930" y="3008886"/>
            <a:ext cx="6077310" cy="747782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6047896" y="4647485"/>
            <a:ext cx="6077310" cy="747782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25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grpSp>
        <p:nvGrpSpPr>
          <p:cNvPr id="9" name="Google Shape;412;p23"/>
          <p:cNvGrpSpPr/>
          <p:nvPr/>
        </p:nvGrpSpPr>
        <p:grpSpPr>
          <a:xfrm>
            <a:off x="1743527" y="4421522"/>
            <a:ext cx="8543474" cy="625314"/>
            <a:chOff x="6304450" y="3487763"/>
            <a:chExt cx="3746537" cy="625314"/>
          </a:xfrm>
        </p:grpSpPr>
        <p:sp>
          <p:nvSpPr>
            <p:cNvPr id="10" name="Google Shape;413;p23"/>
            <p:cNvSpPr/>
            <p:nvPr/>
          </p:nvSpPr>
          <p:spPr>
            <a:xfrm>
              <a:off x="6304450" y="3783638"/>
              <a:ext cx="144927" cy="88224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632"/>
                  </a:moveTo>
                  <a:cubicBezTo>
                    <a:pt x="11324" y="632"/>
                    <a:pt x="11776" y="1084"/>
                    <a:pt x="11776" y="1644"/>
                  </a:cubicBezTo>
                  <a:cubicBezTo>
                    <a:pt x="11776" y="2215"/>
                    <a:pt x="11324" y="2668"/>
                    <a:pt x="10752" y="2668"/>
                  </a:cubicBezTo>
                  <a:cubicBezTo>
                    <a:pt x="10193" y="2668"/>
                    <a:pt x="9740" y="2215"/>
                    <a:pt x="9740" y="1644"/>
                  </a:cubicBezTo>
                  <a:cubicBezTo>
                    <a:pt x="9740" y="1084"/>
                    <a:pt x="10193" y="632"/>
                    <a:pt x="10752" y="632"/>
                  </a:cubicBezTo>
                  <a:close/>
                  <a:moveTo>
                    <a:pt x="10752" y="1"/>
                  </a:moveTo>
                  <a:cubicBezTo>
                    <a:pt x="10086" y="1"/>
                    <a:pt x="9502" y="537"/>
                    <a:pt x="9264" y="977"/>
                  </a:cubicBezTo>
                  <a:lnTo>
                    <a:pt x="1" y="977"/>
                  </a:lnTo>
                  <a:lnTo>
                    <a:pt x="1" y="2025"/>
                  </a:lnTo>
                  <a:lnTo>
                    <a:pt x="9216" y="2025"/>
                  </a:lnTo>
                  <a:cubicBezTo>
                    <a:pt x="9407" y="2763"/>
                    <a:pt x="10026" y="3215"/>
                    <a:pt x="10752" y="3215"/>
                  </a:cubicBezTo>
                  <a:cubicBezTo>
                    <a:pt x="11645" y="3215"/>
                    <a:pt x="12360" y="2501"/>
                    <a:pt x="12360" y="1608"/>
                  </a:cubicBezTo>
                  <a:cubicBezTo>
                    <a:pt x="12360" y="727"/>
                    <a:pt x="11645" y="1"/>
                    <a:pt x="1075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5;p23"/>
            <p:cNvSpPr/>
            <p:nvPr/>
          </p:nvSpPr>
          <p:spPr>
            <a:xfrm>
              <a:off x="6457541" y="3547463"/>
              <a:ext cx="3593446" cy="565614"/>
            </a:xfrm>
            <a:custGeom>
              <a:avLst/>
              <a:gdLst/>
              <a:ahLst/>
              <a:cxnLst/>
              <a:rect l="l" t="t" r="r" b="b"/>
              <a:pathLst>
                <a:path w="54829" h="24254" extrusionOk="0">
                  <a:moveTo>
                    <a:pt x="1072" y="0"/>
                  </a:moveTo>
                  <a:cubicBezTo>
                    <a:pt x="477" y="0"/>
                    <a:pt x="1" y="476"/>
                    <a:pt x="1" y="1060"/>
                  </a:cubicBezTo>
                  <a:lnTo>
                    <a:pt x="1" y="23182"/>
                  </a:lnTo>
                  <a:cubicBezTo>
                    <a:pt x="1" y="23777"/>
                    <a:pt x="477" y="24253"/>
                    <a:pt x="1072" y="24253"/>
                  </a:cubicBezTo>
                  <a:lnTo>
                    <a:pt x="53757" y="24253"/>
                  </a:lnTo>
                  <a:cubicBezTo>
                    <a:pt x="54353" y="24253"/>
                    <a:pt x="54829" y="23777"/>
                    <a:pt x="54829" y="23182"/>
                  </a:cubicBezTo>
                  <a:lnTo>
                    <a:pt x="54829" y="1060"/>
                  </a:lnTo>
                  <a:cubicBezTo>
                    <a:pt x="54829" y="476"/>
                    <a:pt x="54353" y="0"/>
                    <a:pt x="53757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spcAft>
                  <a:spcPts val="200"/>
                </a:spcAft>
                <a:buClr>
                  <a:srgbClr val="800020"/>
                </a:buClr>
              </a:pPr>
              <a:r>
                <a:rPr lang="fr-CA" sz="1600" dirty="0" smtClean="0"/>
                <a:t>Contribuer </a:t>
              </a:r>
              <a:r>
                <a:rPr lang="fr-CA" sz="1600" dirty="0"/>
                <a:t>au changement des approches du développement territorial et à la consécration de la culture de la donnée.</a:t>
              </a:r>
            </a:p>
          </p:txBody>
        </p:sp>
        <p:sp>
          <p:nvSpPr>
            <p:cNvPr id="14" name="Google Shape;417;p23"/>
            <p:cNvSpPr/>
            <p:nvPr/>
          </p:nvSpPr>
          <p:spPr>
            <a:xfrm>
              <a:off x="8008550" y="3487763"/>
              <a:ext cx="63125" cy="63150"/>
            </a:xfrm>
            <a:custGeom>
              <a:avLst/>
              <a:gdLst/>
              <a:ahLst/>
              <a:cxnLst/>
              <a:rect l="l" t="t" r="r" b="b"/>
              <a:pathLst>
                <a:path w="2525" h="2526" extrusionOk="0">
                  <a:moveTo>
                    <a:pt x="1262" y="1"/>
                  </a:moveTo>
                  <a:cubicBezTo>
                    <a:pt x="572" y="1"/>
                    <a:pt x="0" y="561"/>
                    <a:pt x="0" y="1263"/>
                  </a:cubicBezTo>
                  <a:cubicBezTo>
                    <a:pt x="0" y="1954"/>
                    <a:pt x="572" y="2525"/>
                    <a:pt x="1262" y="2525"/>
                  </a:cubicBezTo>
                  <a:cubicBezTo>
                    <a:pt x="1965" y="2525"/>
                    <a:pt x="2524" y="1954"/>
                    <a:pt x="2524" y="1263"/>
                  </a:cubicBezTo>
                  <a:cubicBezTo>
                    <a:pt x="2524" y="561"/>
                    <a:pt x="1965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422;p23"/>
          <p:cNvGrpSpPr/>
          <p:nvPr/>
        </p:nvGrpSpPr>
        <p:grpSpPr>
          <a:xfrm>
            <a:off x="1742577" y="1940156"/>
            <a:ext cx="8544420" cy="689930"/>
            <a:chOff x="4760220" y="1037163"/>
            <a:chExt cx="1983303" cy="667375"/>
          </a:xfrm>
        </p:grpSpPr>
        <p:sp>
          <p:nvSpPr>
            <p:cNvPr id="21" name="Google Shape;424;p23"/>
            <p:cNvSpPr/>
            <p:nvPr/>
          </p:nvSpPr>
          <p:spPr>
            <a:xfrm>
              <a:off x="4760220" y="1407090"/>
              <a:ext cx="76932" cy="90389"/>
            </a:xfrm>
            <a:custGeom>
              <a:avLst/>
              <a:gdLst/>
              <a:ahLst/>
              <a:cxnLst/>
              <a:rect l="l" t="t" r="r" b="b"/>
              <a:pathLst>
                <a:path w="12432" h="3216" extrusionOk="0">
                  <a:moveTo>
                    <a:pt x="10824" y="596"/>
                  </a:moveTo>
                  <a:cubicBezTo>
                    <a:pt x="11383" y="596"/>
                    <a:pt x="11848" y="1049"/>
                    <a:pt x="11848" y="1620"/>
                  </a:cubicBezTo>
                  <a:cubicBezTo>
                    <a:pt x="11848" y="2180"/>
                    <a:pt x="11383" y="2632"/>
                    <a:pt x="10824" y="2632"/>
                  </a:cubicBezTo>
                  <a:cubicBezTo>
                    <a:pt x="10252" y="2632"/>
                    <a:pt x="9800" y="2180"/>
                    <a:pt x="9800" y="1620"/>
                  </a:cubicBezTo>
                  <a:cubicBezTo>
                    <a:pt x="9800" y="1049"/>
                    <a:pt x="10252" y="596"/>
                    <a:pt x="10824" y="596"/>
                  </a:cubicBezTo>
                  <a:close/>
                  <a:moveTo>
                    <a:pt x="10824" y="1"/>
                  </a:moveTo>
                  <a:cubicBezTo>
                    <a:pt x="10145" y="1"/>
                    <a:pt x="9562" y="406"/>
                    <a:pt x="9335" y="1001"/>
                  </a:cubicBezTo>
                  <a:lnTo>
                    <a:pt x="1" y="1001"/>
                  </a:lnTo>
                  <a:lnTo>
                    <a:pt x="1" y="2037"/>
                  </a:lnTo>
                  <a:lnTo>
                    <a:pt x="9276" y="2037"/>
                  </a:lnTo>
                  <a:cubicBezTo>
                    <a:pt x="9478" y="2787"/>
                    <a:pt x="10086" y="3216"/>
                    <a:pt x="10824" y="3216"/>
                  </a:cubicBezTo>
                  <a:cubicBezTo>
                    <a:pt x="11705" y="3216"/>
                    <a:pt x="12431" y="2489"/>
                    <a:pt x="12431" y="1608"/>
                  </a:cubicBezTo>
                  <a:cubicBezTo>
                    <a:pt x="12431" y="715"/>
                    <a:pt x="11705" y="1"/>
                    <a:pt x="1082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5;p23"/>
            <p:cNvSpPr/>
            <p:nvPr/>
          </p:nvSpPr>
          <p:spPr>
            <a:xfrm>
              <a:off x="4842443" y="1098188"/>
              <a:ext cx="1901080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7" y="1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8"/>
                    <a:pt x="477" y="24254"/>
                    <a:pt x="1060" y="24254"/>
                  </a:cubicBezTo>
                  <a:lnTo>
                    <a:pt x="53757" y="24254"/>
                  </a:lnTo>
                  <a:cubicBezTo>
                    <a:pt x="54341" y="24254"/>
                    <a:pt x="54817" y="23778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1"/>
                    <a:pt x="5375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just">
                <a:spcAft>
                  <a:spcPts val="200"/>
                </a:spcAft>
                <a:buClr>
                  <a:srgbClr val="800020"/>
                </a:buClr>
              </a:pPr>
              <a:r>
                <a:rPr lang="fr-CA" sz="1600" dirty="0"/>
                <a:t>Répondre aux besoins </a:t>
              </a:r>
              <a:r>
                <a:rPr lang="fr-CA" sz="1600" dirty="0" smtClean="0"/>
                <a:t>accrus et </a:t>
              </a:r>
              <a:r>
                <a:rPr lang="fr-CA" sz="1600" dirty="0"/>
                <a:t>diversifiés des acteurs en données </a:t>
              </a:r>
              <a:r>
                <a:rPr lang="fr-CA" sz="1600" dirty="0" smtClean="0"/>
                <a:t>statistiques</a:t>
              </a:r>
              <a:r>
                <a:rPr lang="fr-CA" sz="1400" dirty="0"/>
                <a:t> </a:t>
              </a:r>
              <a:r>
                <a:rPr lang="fr-CA" sz="1400" dirty="0" smtClean="0"/>
                <a:t>désagrégées</a:t>
              </a:r>
              <a:endParaRPr lang="fr-CA" sz="1400" dirty="0"/>
            </a:p>
          </p:txBody>
        </p:sp>
        <p:sp>
          <p:nvSpPr>
            <p:cNvPr id="25" name="Google Shape;428;p23"/>
            <p:cNvSpPr/>
            <p:nvPr/>
          </p:nvSpPr>
          <p:spPr>
            <a:xfrm>
              <a:off x="6572350" y="1037163"/>
              <a:ext cx="56875" cy="56900"/>
            </a:xfrm>
            <a:custGeom>
              <a:avLst/>
              <a:gdLst/>
              <a:ahLst/>
              <a:cxnLst/>
              <a:rect l="l" t="t" r="r" b="b"/>
              <a:pathLst>
                <a:path w="2275" h="2276" extrusionOk="0">
                  <a:moveTo>
                    <a:pt x="0" y="1"/>
                  </a:moveTo>
                  <a:lnTo>
                    <a:pt x="0" y="2275"/>
                  </a:lnTo>
                  <a:lnTo>
                    <a:pt x="2275" y="2275"/>
                  </a:lnTo>
                  <a:cubicBezTo>
                    <a:pt x="2275" y="1013"/>
                    <a:pt x="1263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437;p23"/>
          <p:cNvSpPr/>
          <p:nvPr/>
        </p:nvSpPr>
        <p:spPr>
          <a:xfrm>
            <a:off x="2088249" y="2782578"/>
            <a:ext cx="8198751" cy="606350"/>
          </a:xfrm>
          <a:custGeom>
            <a:avLst/>
            <a:gdLst/>
            <a:ahLst/>
            <a:cxnLst/>
            <a:rect l="l" t="t" r="r" b="b"/>
            <a:pathLst>
              <a:path w="54817" h="24254" extrusionOk="0">
                <a:moveTo>
                  <a:pt x="1060" y="1"/>
                </a:moveTo>
                <a:cubicBezTo>
                  <a:pt x="476" y="1"/>
                  <a:pt x="0" y="477"/>
                  <a:pt x="0" y="1060"/>
                </a:cubicBezTo>
                <a:lnTo>
                  <a:pt x="0" y="23194"/>
                </a:lnTo>
                <a:cubicBezTo>
                  <a:pt x="0" y="23777"/>
                  <a:pt x="476" y="24254"/>
                  <a:pt x="1060" y="24254"/>
                </a:cubicBezTo>
                <a:lnTo>
                  <a:pt x="53757" y="24254"/>
                </a:lnTo>
                <a:cubicBezTo>
                  <a:pt x="54340" y="24254"/>
                  <a:pt x="54817" y="23777"/>
                  <a:pt x="54817" y="23194"/>
                </a:cubicBezTo>
                <a:lnTo>
                  <a:pt x="54817" y="1060"/>
                </a:lnTo>
                <a:cubicBezTo>
                  <a:pt x="54817" y="477"/>
                  <a:pt x="54340" y="1"/>
                  <a:pt x="53757" y="1"/>
                </a:cubicBezTo>
                <a:close/>
              </a:path>
            </a:pathLst>
          </a:custGeom>
          <a:solidFill>
            <a:srgbClr val="88C2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spcAft>
                <a:spcPts val="200"/>
              </a:spcAft>
              <a:buClr>
                <a:srgbClr val="800020"/>
              </a:buClr>
            </a:pPr>
            <a:r>
              <a:rPr lang="fr-CA" sz="1600" dirty="0"/>
              <a:t>Promouvoir la visibilité et la reconnaissance du rôle stratégique des directions régionales au sein du système statistique régional.</a:t>
            </a:r>
          </a:p>
        </p:txBody>
      </p:sp>
      <p:grpSp>
        <p:nvGrpSpPr>
          <p:cNvPr id="39" name="Google Shape;442;p23"/>
          <p:cNvGrpSpPr/>
          <p:nvPr/>
        </p:nvGrpSpPr>
        <p:grpSpPr>
          <a:xfrm>
            <a:off x="1743527" y="3625103"/>
            <a:ext cx="8543471" cy="606350"/>
            <a:chOff x="5741775" y="2693926"/>
            <a:chExt cx="3121989" cy="606350"/>
          </a:xfrm>
        </p:grpSpPr>
        <p:sp>
          <p:nvSpPr>
            <p:cNvPr id="42" name="Google Shape;445;p23"/>
            <p:cNvSpPr/>
            <p:nvPr/>
          </p:nvSpPr>
          <p:spPr>
            <a:xfrm>
              <a:off x="5741775" y="2974913"/>
              <a:ext cx="120768" cy="76222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560"/>
                  </a:moveTo>
                  <a:cubicBezTo>
                    <a:pt x="11312" y="560"/>
                    <a:pt x="11776" y="1013"/>
                    <a:pt x="11776" y="1584"/>
                  </a:cubicBezTo>
                  <a:cubicBezTo>
                    <a:pt x="11776" y="2144"/>
                    <a:pt x="11312" y="2596"/>
                    <a:pt x="10752" y="2596"/>
                  </a:cubicBezTo>
                  <a:cubicBezTo>
                    <a:pt x="10181" y="2596"/>
                    <a:pt x="9728" y="2144"/>
                    <a:pt x="9728" y="1584"/>
                  </a:cubicBezTo>
                  <a:cubicBezTo>
                    <a:pt x="9728" y="1013"/>
                    <a:pt x="10181" y="560"/>
                    <a:pt x="10752" y="560"/>
                  </a:cubicBezTo>
                  <a:close/>
                  <a:moveTo>
                    <a:pt x="10752" y="1"/>
                  </a:moveTo>
                  <a:cubicBezTo>
                    <a:pt x="10074" y="1"/>
                    <a:pt x="9490" y="441"/>
                    <a:pt x="9252" y="1036"/>
                  </a:cubicBezTo>
                  <a:lnTo>
                    <a:pt x="1" y="1036"/>
                  </a:lnTo>
                  <a:lnTo>
                    <a:pt x="1" y="2072"/>
                  </a:lnTo>
                  <a:lnTo>
                    <a:pt x="9204" y="2072"/>
                  </a:lnTo>
                  <a:cubicBezTo>
                    <a:pt x="9407" y="2668"/>
                    <a:pt x="10014" y="3215"/>
                    <a:pt x="10752" y="3215"/>
                  </a:cubicBezTo>
                  <a:cubicBezTo>
                    <a:pt x="11633" y="3215"/>
                    <a:pt x="12360" y="2489"/>
                    <a:pt x="12360" y="1608"/>
                  </a:cubicBezTo>
                  <a:cubicBezTo>
                    <a:pt x="12360" y="715"/>
                    <a:pt x="11633" y="1"/>
                    <a:pt x="1075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6;p23"/>
            <p:cNvSpPr/>
            <p:nvPr/>
          </p:nvSpPr>
          <p:spPr>
            <a:xfrm>
              <a:off x="5869346" y="2693926"/>
              <a:ext cx="2994418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0"/>
                  </a:moveTo>
                  <a:cubicBezTo>
                    <a:pt x="477" y="0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7"/>
                    <a:pt x="477" y="24253"/>
                    <a:pt x="1060" y="24253"/>
                  </a:cubicBezTo>
                  <a:lnTo>
                    <a:pt x="53757" y="24253"/>
                  </a:lnTo>
                  <a:cubicBezTo>
                    <a:pt x="54341" y="24253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0"/>
                    <a:pt x="5375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spcAft>
                  <a:spcPts val="200"/>
                </a:spcAft>
                <a:buClr>
                  <a:srgbClr val="800020"/>
                </a:buClr>
              </a:pPr>
              <a:r>
                <a:rPr lang="fr-CA" sz="1600" dirty="0"/>
                <a:t>Faire des données statistiques un levier de promotion de la convergence des politiques publiques au niveau territorial.</a:t>
              </a:r>
            </a:p>
          </p:txBody>
        </p:sp>
      </p:grpSp>
      <p:sp>
        <p:nvSpPr>
          <p:cNvPr id="3" name="Ellipse 2"/>
          <p:cNvSpPr/>
          <p:nvPr/>
        </p:nvSpPr>
        <p:spPr>
          <a:xfrm>
            <a:off x="1185736" y="3750641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1162114" y="2963271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1185735" y="4643467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1185735" y="2171066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4" name="Google Shape;415;p23"/>
          <p:cNvSpPr/>
          <p:nvPr/>
        </p:nvSpPr>
        <p:spPr>
          <a:xfrm>
            <a:off x="2096808" y="5359961"/>
            <a:ext cx="8190191" cy="606350"/>
          </a:xfrm>
          <a:custGeom>
            <a:avLst/>
            <a:gdLst/>
            <a:ahLst/>
            <a:cxnLst/>
            <a:rect l="l" t="t" r="r" b="b"/>
            <a:pathLst>
              <a:path w="54829" h="24254" extrusionOk="0">
                <a:moveTo>
                  <a:pt x="1072" y="0"/>
                </a:moveTo>
                <a:cubicBezTo>
                  <a:pt x="477" y="0"/>
                  <a:pt x="1" y="476"/>
                  <a:pt x="1" y="1060"/>
                </a:cubicBezTo>
                <a:lnTo>
                  <a:pt x="1" y="23182"/>
                </a:lnTo>
                <a:cubicBezTo>
                  <a:pt x="1" y="23777"/>
                  <a:pt x="477" y="24253"/>
                  <a:pt x="1072" y="24253"/>
                </a:cubicBezTo>
                <a:lnTo>
                  <a:pt x="53757" y="24253"/>
                </a:lnTo>
                <a:cubicBezTo>
                  <a:pt x="54353" y="24253"/>
                  <a:pt x="54829" y="23777"/>
                  <a:pt x="54829" y="23182"/>
                </a:cubicBezTo>
                <a:lnTo>
                  <a:pt x="54829" y="1060"/>
                </a:lnTo>
                <a:cubicBezTo>
                  <a:pt x="54829" y="476"/>
                  <a:pt x="54353" y="0"/>
                  <a:pt x="53757" y="0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Aft>
                <a:spcPts val="200"/>
              </a:spcAft>
              <a:buClr>
                <a:srgbClr val="800020"/>
              </a:buClr>
            </a:pPr>
            <a:r>
              <a:rPr lang="fr-CA" sz="1600" dirty="0"/>
              <a:t>Renforcer l'harmonisation des statistiques régionales et </a:t>
            </a:r>
            <a:r>
              <a:rPr lang="fr-CA" sz="1600" dirty="0" smtClean="0"/>
              <a:t>territoriales</a:t>
            </a:r>
            <a:endParaRPr lang="fr-CA" sz="1600" dirty="0"/>
          </a:p>
        </p:txBody>
      </p:sp>
      <p:sp>
        <p:nvSpPr>
          <p:cNvPr id="57" name="Ellipse 56"/>
          <p:cNvSpPr/>
          <p:nvPr/>
        </p:nvSpPr>
        <p:spPr>
          <a:xfrm>
            <a:off x="1162113" y="5517739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Google Shape;413;p23"/>
          <p:cNvSpPr/>
          <p:nvPr/>
        </p:nvSpPr>
        <p:spPr>
          <a:xfrm>
            <a:off x="1729079" y="3076575"/>
            <a:ext cx="344934" cy="80400"/>
          </a:xfrm>
          <a:custGeom>
            <a:avLst/>
            <a:gdLst/>
            <a:ahLst/>
            <a:cxnLst/>
            <a:rect l="l" t="t" r="r" b="b"/>
            <a:pathLst>
              <a:path w="12360" h="3216" extrusionOk="0">
                <a:moveTo>
                  <a:pt x="10752" y="632"/>
                </a:moveTo>
                <a:cubicBezTo>
                  <a:pt x="11324" y="632"/>
                  <a:pt x="11776" y="1084"/>
                  <a:pt x="11776" y="1644"/>
                </a:cubicBezTo>
                <a:cubicBezTo>
                  <a:pt x="11776" y="2215"/>
                  <a:pt x="11324" y="2668"/>
                  <a:pt x="10752" y="2668"/>
                </a:cubicBezTo>
                <a:cubicBezTo>
                  <a:pt x="10193" y="2668"/>
                  <a:pt x="9740" y="2215"/>
                  <a:pt x="9740" y="1644"/>
                </a:cubicBezTo>
                <a:cubicBezTo>
                  <a:pt x="9740" y="1084"/>
                  <a:pt x="10193" y="632"/>
                  <a:pt x="10752" y="632"/>
                </a:cubicBezTo>
                <a:close/>
                <a:moveTo>
                  <a:pt x="10752" y="1"/>
                </a:moveTo>
                <a:cubicBezTo>
                  <a:pt x="10086" y="1"/>
                  <a:pt x="9502" y="537"/>
                  <a:pt x="9264" y="977"/>
                </a:cubicBezTo>
                <a:lnTo>
                  <a:pt x="1" y="977"/>
                </a:lnTo>
                <a:lnTo>
                  <a:pt x="1" y="2025"/>
                </a:lnTo>
                <a:lnTo>
                  <a:pt x="9216" y="2025"/>
                </a:lnTo>
                <a:cubicBezTo>
                  <a:pt x="9407" y="2763"/>
                  <a:pt x="10026" y="3215"/>
                  <a:pt x="10752" y="3215"/>
                </a:cubicBezTo>
                <a:cubicBezTo>
                  <a:pt x="11645" y="3215"/>
                  <a:pt x="12360" y="2501"/>
                  <a:pt x="12360" y="1608"/>
                </a:cubicBezTo>
                <a:cubicBezTo>
                  <a:pt x="12360" y="727"/>
                  <a:pt x="11645" y="1"/>
                  <a:pt x="10752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413;p23"/>
          <p:cNvSpPr/>
          <p:nvPr/>
        </p:nvSpPr>
        <p:spPr>
          <a:xfrm>
            <a:off x="1742576" y="5640220"/>
            <a:ext cx="344934" cy="80400"/>
          </a:xfrm>
          <a:custGeom>
            <a:avLst/>
            <a:gdLst/>
            <a:ahLst/>
            <a:cxnLst/>
            <a:rect l="l" t="t" r="r" b="b"/>
            <a:pathLst>
              <a:path w="12360" h="3216" extrusionOk="0">
                <a:moveTo>
                  <a:pt x="10752" y="632"/>
                </a:moveTo>
                <a:cubicBezTo>
                  <a:pt x="11324" y="632"/>
                  <a:pt x="11776" y="1084"/>
                  <a:pt x="11776" y="1644"/>
                </a:cubicBezTo>
                <a:cubicBezTo>
                  <a:pt x="11776" y="2215"/>
                  <a:pt x="11324" y="2668"/>
                  <a:pt x="10752" y="2668"/>
                </a:cubicBezTo>
                <a:cubicBezTo>
                  <a:pt x="10193" y="2668"/>
                  <a:pt x="9740" y="2215"/>
                  <a:pt x="9740" y="1644"/>
                </a:cubicBezTo>
                <a:cubicBezTo>
                  <a:pt x="9740" y="1084"/>
                  <a:pt x="10193" y="632"/>
                  <a:pt x="10752" y="632"/>
                </a:cubicBezTo>
                <a:close/>
                <a:moveTo>
                  <a:pt x="10752" y="1"/>
                </a:moveTo>
                <a:cubicBezTo>
                  <a:pt x="10086" y="1"/>
                  <a:pt x="9502" y="537"/>
                  <a:pt x="9264" y="977"/>
                </a:cubicBezTo>
                <a:lnTo>
                  <a:pt x="1" y="977"/>
                </a:lnTo>
                <a:lnTo>
                  <a:pt x="1" y="2025"/>
                </a:lnTo>
                <a:lnTo>
                  <a:pt x="9216" y="2025"/>
                </a:lnTo>
                <a:cubicBezTo>
                  <a:pt x="9407" y="2763"/>
                  <a:pt x="10026" y="3215"/>
                  <a:pt x="10752" y="3215"/>
                </a:cubicBezTo>
                <a:cubicBezTo>
                  <a:pt x="11645" y="3215"/>
                  <a:pt x="12360" y="2501"/>
                  <a:pt x="12360" y="1608"/>
                </a:cubicBezTo>
                <a:cubicBezTo>
                  <a:pt x="12360" y="727"/>
                  <a:pt x="11645" y="1"/>
                  <a:pt x="10752" y="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11;p36"/>
          <p:cNvSpPr txBox="1">
            <a:spLocks noGrp="1"/>
          </p:cNvSpPr>
          <p:nvPr>
            <p:ph type="title"/>
          </p:nvPr>
        </p:nvSpPr>
        <p:spPr>
          <a:xfrm>
            <a:off x="624446" y="1713634"/>
            <a:ext cx="10298000" cy="300113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2800" b="1" i="1" dirty="0" smtClean="0">
                <a:solidFill>
                  <a:srgbClr val="660066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Défis à relever</a:t>
            </a:r>
            <a:br>
              <a:rPr lang="fr-FR" sz="2800" b="1" i="1" dirty="0" smtClean="0">
                <a:solidFill>
                  <a:srgbClr val="660066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</a:br>
            <a:endParaRPr sz="2800" dirty="0">
              <a:solidFill>
                <a:srgbClr val="66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50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grpSp>
        <p:nvGrpSpPr>
          <p:cNvPr id="9" name="Google Shape;412;p23"/>
          <p:cNvGrpSpPr/>
          <p:nvPr/>
        </p:nvGrpSpPr>
        <p:grpSpPr>
          <a:xfrm>
            <a:off x="6397989" y="4549490"/>
            <a:ext cx="5078474" cy="744437"/>
            <a:chOff x="5631625" y="3422288"/>
            <a:chExt cx="4549411" cy="744437"/>
          </a:xfrm>
        </p:grpSpPr>
        <p:sp>
          <p:nvSpPr>
            <p:cNvPr id="10" name="Google Shape;413;p23"/>
            <p:cNvSpPr/>
            <p:nvPr/>
          </p:nvSpPr>
          <p:spPr>
            <a:xfrm>
              <a:off x="6304450" y="3783638"/>
              <a:ext cx="309000" cy="80400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632"/>
                  </a:moveTo>
                  <a:cubicBezTo>
                    <a:pt x="11324" y="632"/>
                    <a:pt x="11776" y="1084"/>
                    <a:pt x="11776" y="1644"/>
                  </a:cubicBezTo>
                  <a:cubicBezTo>
                    <a:pt x="11776" y="2215"/>
                    <a:pt x="11324" y="2668"/>
                    <a:pt x="10752" y="2668"/>
                  </a:cubicBezTo>
                  <a:cubicBezTo>
                    <a:pt x="10193" y="2668"/>
                    <a:pt x="9740" y="2215"/>
                    <a:pt x="9740" y="1644"/>
                  </a:cubicBezTo>
                  <a:cubicBezTo>
                    <a:pt x="9740" y="1084"/>
                    <a:pt x="10193" y="632"/>
                    <a:pt x="10752" y="632"/>
                  </a:cubicBezTo>
                  <a:close/>
                  <a:moveTo>
                    <a:pt x="10752" y="1"/>
                  </a:moveTo>
                  <a:cubicBezTo>
                    <a:pt x="10086" y="1"/>
                    <a:pt x="9502" y="537"/>
                    <a:pt x="9264" y="977"/>
                  </a:cubicBezTo>
                  <a:lnTo>
                    <a:pt x="1" y="977"/>
                  </a:lnTo>
                  <a:lnTo>
                    <a:pt x="1" y="2025"/>
                  </a:lnTo>
                  <a:lnTo>
                    <a:pt x="9216" y="2025"/>
                  </a:lnTo>
                  <a:cubicBezTo>
                    <a:pt x="9407" y="2763"/>
                    <a:pt x="10026" y="3215"/>
                    <a:pt x="10752" y="3215"/>
                  </a:cubicBezTo>
                  <a:cubicBezTo>
                    <a:pt x="11645" y="3215"/>
                    <a:pt x="12360" y="2501"/>
                    <a:pt x="12360" y="1608"/>
                  </a:cubicBezTo>
                  <a:cubicBezTo>
                    <a:pt x="12360" y="727"/>
                    <a:pt x="11645" y="1"/>
                    <a:pt x="1075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4;p23"/>
            <p:cNvSpPr/>
            <p:nvPr/>
          </p:nvSpPr>
          <p:spPr>
            <a:xfrm>
              <a:off x="5631625" y="3483064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66" y="1084"/>
                  </a:moveTo>
                  <a:cubicBezTo>
                    <a:pt x="17979" y="1084"/>
                    <a:pt x="22861" y="5965"/>
                    <a:pt x="22861" y="11966"/>
                  </a:cubicBezTo>
                  <a:cubicBezTo>
                    <a:pt x="22861" y="17978"/>
                    <a:pt x="17979" y="22860"/>
                    <a:pt x="11966" y="22860"/>
                  </a:cubicBezTo>
                  <a:cubicBezTo>
                    <a:pt x="5966" y="22860"/>
                    <a:pt x="1084" y="17978"/>
                    <a:pt x="1084" y="11966"/>
                  </a:cubicBezTo>
                  <a:cubicBezTo>
                    <a:pt x="1084" y="5965"/>
                    <a:pt x="5966" y="1084"/>
                    <a:pt x="11966" y="1084"/>
                  </a:cubicBezTo>
                  <a:close/>
                  <a:moveTo>
                    <a:pt x="11966" y="0"/>
                  </a:moveTo>
                  <a:cubicBezTo>
                    <a:pt x="5370" y="0"/>
                    <a:pt x="1" y="5370"/>
                    <a:pt x="1" y="11966"/>
                  </a:cubicBezTo>
                  <a:cubicBezTo>
                    <a:pt x="1" y="18574"/>
                    <a:pt x="5370" y="23943"/>
                    <a:pt x="11966" y="23943"/>
                  </a:cubicBezTo>
                  <a:cubicBezTo>
                    <a:pt x="18574" y="23943"/>
                    <a:pt x="23944" y="18574"/>
                    <a:pt x="23944" y="11966"/>
                  </a:cubicBezTo>
                  <a:cubicBezTo>
                    <a:pt x="23944" y="5370"/>
                    <a:pt x="18574" y="0"/>
                    <a:pt x="11966" y="0"/>
                  </a:cubicBezTo>
                  <a:close/>
                </a:path>
              </a:pathLst>
            </a:custGeom>
            <a:solidFill>
              <a:srgbClr val="88C2A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5;p23"/>
            <p:cNvSpPr/>
            <p:nvPr/>
          </p:nvSpPr>
          <p:spPr>
            <a:xfrm>
              <a:off x="6743500" y="3547613"/>
              <a:ext cx="3437536" cy="606350"/>
            </a:xfrm>
            <a:custGeom>
              <a:avLst/>
              <a:gdLst/>
              <a:ahLst/>
              <a:cxnLst/>
              <a:rect l="l" t="t" r="r" b="b"/>
              <a:pathLst>
                <a:path w="54829" h="24254" extrusionOk="0">
                  <a:moveTo>
                    <a:pt x="1072" y="0"/>
                  </a:moveTo>
                  <a:cubicBezTo>
                    <a:pt x="477" y="0"/>
                    <a:pt x="1" y="476"/>
                    <a:pt x="1" y="1060"/>
                  </a:cubicBezTo>
                  <a:lnTo>
                    <a:pt x="1" y="23182"/>
                  </a:lnTo>
                  <a:cubicBezTo>
                    <a:pt x="1" y="23777"/>
                    <a:pt x="477" y="24253"/>
                    <a:pt x="1072" y="24253"/>
                  </a:cubicBezTo>
                  <a:lnTo>
                    <a:pt x="53757" y="24253"/>
                  </a:lnTo>
                  <a:cubicBezTo>
                    <a:pt x="54353" y="24253"/>
                    <a:pt x="54829" y="23777"/>
                    <a:pt x="54829" y="23182"/>
                  </a:cubicBezTo>
                  <a:lnTo>
                    <a:pt x="54829" y="1060"/>
                  </a:lnTo>
                  <a:cubicBezTo>
                    <a:pt x="54829" y="476"/>
                    <a:pt x="54353" y="0"/>
                    <a:pt x="53757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Pistes d’amélioration de l’efficacité des DR</a:t>
              </a:r>
            </a:p>
          </p:txBody>
        </p:sp>
        <p:sp>
          <p:nvSpPr>
            <p:cNvPr id="13" name="Google Shape;416;p23"/>
            <p:cNvSpPr/>
            <p:nvPr/>
          </p:nvSpPr>
          <p:spPr>
            <a:xfrm>
              <a:off x="7915075" y="3422288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01" y="1"/>
                  </a:moveTo>
                  <a:cubicBezTo>
                    <a:pt x="2239" y="1"/>
                    <a:pt x="1" y="2239"/>
                    <a:pt x="1" y="5013"/>
                  </a:cubicBezTo>
                  <a:cubicBezTo>
                    <a:pt x="1" y="7775"/>
                    <a:pt x="2239" y="10014"/>
                    <a:pt x="5001" y="10014"/>
                  </a:cubicBezTo>
                  <a:cubicBezTo>
                    <a:pt x="7763" y="10014"/>
                    <a:pt x="10014" y="7775"/>
                    <a:pt x="10014" y="5013"/>
                  </a:cubicBezTo>
                  <a:cubicBezTo>
                    <a:pt x="10014" y="2239"/>
                    <a:pt x="7763" y="1"/>
                    <a:pt x="500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7;p23"/>
            <p:cNvSpPr/>
            <p:nvPr/>
          </p:nvSpPr>
          <p:spPr>
            <a:xfrm>
              <a:off x="8008550" y="3487763"/>
              <a:ext cx="63125" cy="63150"/>
            </a:xfrm>
            <a:custGeom>
              <a:avLst/>
              <a:gdLst/>
              <a:ahLst/>
              <a:cxnLst/>
              <a:rect l="l" t="t" r="r" b="b"/>
              <a:pathLst>
                <a:path w="2525" h="2526" extrusionOk="0">
                  <a:moveTo>
                    <a:pt x="1262" y="1"/>
                  </a:moveTo>
                  <a:cubicBezTo>
                    <a:pt x="572" y="1"/>
                    <a:pt x="0" y="561"/>
                    <a:pt x="0" y="1263"/>
                  </a:cubicBezTo>
                  <a:cubicBezTo>
                    <a:pt x="0" y="1954"/>
                    <a:pt x="572" y="2525"/>
                    <a:pt x="1262" y="2525"/>
                  </a:cubicBezTo>
                  <a:cubicBezTo>
                    <a:pt x="1965" y="2525"/>
                    <a:pt x="2524" y="1954"/>
                    <a:pt x="2524" y="1263"/>
                  </a:cubicBezTo>
                  <a:cubicBezTo>
                    <a:pt x="2524" y="561"/>
                    <a:pt x="1965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8;p23"/>
            <p:cNvSpPr/>
            <p:nvPr/>
          </p:nvSpPr>
          <p:spPr>
            <a:xfrm>
              <a:off x="7987700" y="3550888"/>
              <a:ext cx="104800" cy="48825"/>
            </a:xfrm>
            <a:custGeom>
              <a:avLst/>
              <a:gdLst/>
              <a:ahLst/>
              <a:cxnLst/>
              <a:rect l="l" t="t" r="r" b="b"/>
              <a:pathLst>
                <a:path w="4192" h="1953" extrusionOk="0">
                  <a:moveTo>
                    <a:pt x="2096" y="0"/>
                  </a:moveTo>
                  <a:cubicBezTo>
                    <a:pt x="989" y="0"/>
                    <a:pt x="72" y="857"/>
                    <a:pt x="1" y="1953"/>
                  </a:cubicBezTo>
                  <a:lnTo>
                    <a:pt x="4192" y="1953"/>
                  </a:lnTo>
                  <a:cubicBezTo>
                    <a:pt x="4120" y="857"/>
                    <a:pt x="3215" y="0"/>
                    <a:pt x="2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9;p23"/>
            <p:cNvSpPr txBox="1"/>
            <p:nvPr/>
          </p:nvSpPr>
          <p:spPr>
            <a:xfrm>
              <a:off x="5631625" y="367413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7" name="Google Shape;420;p23"/>
          <p:cNvSpPr txBox="1"/>
          <p:nvPr/>
        </p:nvSpPr>
        <p:spPr>
          <a:xfrm>
            <a:off x="1664695" y="2547821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solidFill>
                  <a:srgbClr val="6600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Sommaire</a:t>
            </a:r>
            <a:endParaRPr sz="2800" dirty="0">
              <a:solidFill>
                <a:srgbClr val="6600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9" name="Google Shape;422;p23"/>
          <p:cNvGrpSpPr/>
          <p:nvPr/>
        </p:nvGrpSpPr>
        <p:grpSpPr>
          <a:xfrm>
            <a:off x="4911407" y="2153996"/>
            <a:ext cx="2526975" cy="890237"/>
            <a:chOff x="4086475" y="976763"/>
            <a:chExt cx="2657048" cy="890237"/>
          </a:xfrm>
        </p:grpSpPr>
        <p:sp>
          <p:nvSpPr>
            <p:cNvPr id="20" name="Google Shape;423;p23"/>
            <p:cNvSpPr/>
            <p:nvPr/>
          </p:nvSpPr>
          <p:spPr>
            <a:xfrm>
              <a:off x="4758125" y="1392288"/>
              <a:ext cx="237275" cy="14600"/>
            </a:xfrm>
            <a:custGeom>
              <a:avLst/>
              <a:gdLst/>
              <a:ahLst/>
              <a:cxnLst/>
              <a:rect l="l" t="t" r="r" b="b"/>
              <a:pathLst>
                <a:path w="9491" h="584" extrusionOk="0">
                  <a:moveTo>
                    <a:pt x="1" y="0"/>
                  </a:moveTo>
                  <a:lnTo>
                    <a:pt x="1" y="584"/>
                  </a:lnTo>
                  <a:lnTo>
                    <a:pt x="9490" y="584"/>
                  </a:lnTo>
                  <a:lnTo>
                    <a:pt x="9490" y="0"/>
                  </a:lnTo>
                  <a:close/>
                </a:path>
              </a:pathLst>
            </a:custGeom>
            <a:solidFill>
              <a:srgbClr val="FCDF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4;p23"/>
            <p:cNvSpPr/>
            <p:nvPr/>
          </p:nvSpPr>
          <p:spPr>
            <a:xfrm>
              <a:off x="4757825" y="1361013"/>
              <a:ext cx="310800" cy="80400"/>
            </a:xfrm>
            <a:custGeom>
              <a:avLst/>
              <a:gdLst/>
              <a:ahLst/>
              <a:cxnLst/>
              <a:rect l="l" t="t" r="r" b="b"/>
              <a:pathLst>
                <a:path w="12432" h="3216" extrusionOk="0">
                  <a:moveTo>
                    <a:pt x="10824" y="596"/>
                  </a:moveTo>
                  <a:cubicBezTo>
                    <a:pt x="11383" y="596"/>
                    <a:pt x="11848" y="1049"/>
                    <a:pt x="11848" y="1620"/>
                  </a:cubicBezTo>
                  <a:cubicBezTo>
                    <a:pt x="11848" y="2180"/>
                    <a:pt x="11383" y="2632"/>
                    <a:pt x="10824" y="2632"/>
                  </a:cubicBezTo>
                  <a:cubicBezTo>
                    <a:pt x="10252" y="2632"/>
                    <a:pt x="9800" y="2180"/>
                    <a:pt x="9800" y="1620"/>
                  </a:cubicBezTo>
                  <a:cubicBezTo>
                    <a:pt x="9800" y="1049"/>
                    <a:pt x="10252" y="596"/>
                    <a:pt x="10824" y="596"/>
                  </a:cubicBezTo>
                  <a:close/>
                  <a:moveTo>
                    <a:pt x="10824" y="1"/>
                  </a:moveTo>
                  <a:cubicBezTo>
                    <a:pt x="10145" y="1"/>
                    <a:pt x="9562" y="406"/>
                    <a:pt x="9335" y="1001"/>
                  </a:cubicBezTo>
                  <a:lnTo>
                    <a:pt x="1" y="1001"/>
                  </a:lnTo>
                  <a:lnTo>
                    <a:pt x="1" y="2037"/>
                  </a:lnTo>
                  <a:lnTo>
                    <a:pt x="9276" y="2037"/>
                  </a:lnTo>
                  <a:cubicBezTo>
                    <a:pt x="9478" y="2787"/>
                    <a:pt x="10086" y="3216"/>
                    <a:pt x="10824" y="3216"/>
                  </a:cubicBezTo>
                  <a:cubicBezTo>
                    <a:pt x="11705" y="3216"/>
                    <a:pt x="12431" y="2489"/>
                    <a:pt x="12431" y="1608"/>
                  </a:cubicBezTo>
                  <a:cubicBezTo>
                    <a:pt x="12431" y="715"/>
                    <a:pt x="11705" y="1"/>
                    <a:pt x="1082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5;p23"/>
            <p:cNvSpPr/>
            <p:nvPr/>
          </p:nvSpPr>
          <p:spPr>
            <a:xfrm>
              <a:off x="5200150" y="1098188"/>
              <a:ext cx="1543373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7" y="1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8"/>
                    <a:pt x="477" y="24254"/>
                    <a:pt x="1060" y="24254"/>
                  </a:cubicBezTo>
                  <a:lnTo>
                    <a:pt x="53757" y="24254"/>
                  </a:lnTo>
                  <a:cubicBezTo>
                    <a:pt x="54341" y="24254"/>
                    <a:pt x="54817" y="23778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1"/>
                    <a:pt x="5375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3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FR" sz="13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426;p23"/>
            <p:cNvSpPr/>
            <p:nvPr/>
          </p:nvSpPr>
          <p:spPr>
            <a:xfrm>
              <a:off x="6439300" y="976763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13" y="0"/>
                  </a:moveTo>
                  <a:cubicBezTo>
                    <a:pt x="2239" y="0"/>
                    <a:pt x="0" y="2238"/>
                    <a:pt x="0" y="5001"/>
                  </a:cubicBezTo>
                  <a:cubicBezTo>
                    <a:pt x="0" y="7775"/>
                    <a:pt x="2239" y="10013"/>
                    <a:pt x="5013" y="10013"/>
                  </a:cubicBezTo>
                  <a:cubicBezTo>
                    <a:pt x="7775" y="10013"/>
                    <a:pt x="10014" y="7775"/>
                    <a:pt x="10014" y="5001"/>
                  </a:cubicBezTo>
                  <a:cubicBezTo>
                    <a:pt x="10014" y="2238"/>
                    <a:pt x="7775" y="0"/>
                    <a:pt x="501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8;p23"/>
            <p:cNvSpPr/>
            <p:nvPr/>
          </p:nvSpPr>
          <p:spPr>
            <a:xfrm>
              <a:off x="6572350" y="1037163"/>
              <a:ext cx="56875" cy="56900"/>
            </a:xfrm>
            <a:custGeom>
              <a:avLst/>
              <a:gdLst/>
              <a:ahLst/>
              <a:cxnLst/>
              <a:rect l="l" t="t" r="r" b="b"/>
              <a:pathLst>
                <a:path w="2275" h="2276" extrusionOk="0">
                  <a:moveTo>
                    <a:pt x="0" y="1"/>
                  </a:moveTo>
                  <a:lnTo>
                    <a:pt x="0" y="2275"/>
                  </a:lnTo>
                  <a:lnTo>
                    <a:pt x="2275" y="2275"/>
                  </a:lnTo>
                  <a:cubicBezTo>
                    <a:pt x="2275" y="1013"/>
                    <a:pt x="1263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9;p23"/>
            <p:cNvSpPr/>
            <p:nvPr/>
          </p:nvSpPr>
          <p:spPr>
            <a:xfrm>
              <a:off x="4086475" y="1059513"/>
              <a:ext cx="683721" cy="683721"/>
            </a:xfrm>
            <a:custGeom>
              <a:avLst/>
              <a:gdLst/>
              <a:ahLst/>
              <a:cxnLst/>
              <a:rect l="l" t="t" r="r" b="b"/>
              <a:pathLst>
                <a:path w="23944" h="23944" extrusionOk="0">
                  <a:moveTo>
                    <a:pt x="11978" y="1"/>
                  </a:moveTo>
                  <a:cubicBezTo>
                    <a:pt x="5370" y="1"/>
                    <a:pt x="0" y="5370"/>
                    <a:pt x="0" y="11978"/>
                  </a:cubicBezTo>
                  <a:cubicBezTo>
                    <a:pt x="0" y="18574"/>
                    <a:pt x="5370" y="23944"/>
                    <a:pt x="11978" y="23944"/>
                  </a:cubicBezTo>
                  <a:cubicBezTo>
                    <a:pt x="18574" y="23944"/>
                    <a:pt x="23944" y="18574"/>
                    <a:pt x="23944" y="11978"/>
                  </a:cubicBezTo>
                  <a:lnTo>
                    <a:pt x="22860" y="11978"/>
                  </a:lnTo>
                  <a:cubicBezTo>
                    <a:pt x="22860" y="17979"/>
                    <a:pt x="17979" y="22861"/>
                    <a:pt x="11978" y="22861"/>
                  </a:cubicBezTo>
                  <a:cubicBezTo>
                    <a:pt x="5977" y="22861"/>
                    <a:pt x="1084" y="17979"/>
                    <a:pt x="1084" y="11978"/>
                  </a:cubicBezTo>
                  <a:cubicBezTo>
                    <a:pt x="1084" y="5966"/>
                    <a:pt x="5977" y="1084"/>
                    <a:pt x="11978" y="1084"/>
                  </a:cubicBezTo>
                  <a:lnTo>
                    <a:pt x="1197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0;p23"/>
            <p:cNvSpPr/>
            <p:nvPr/>
          </p:nvSpPr>
          <p:spPr>
            <a:xfrm>
              <a:off x="4428468" y="1059513"/>
              <a:ext cx="341718" cy="342060"/>
            </a:xfrm>
            <a:custGeom>
              <a:avLst/>
              <a:gdLst/>
              <a:ahLst/>
              <a:cxnLst/>
              <a:rect l="l" t="t" r="r" b="b"/>
              <a:pathLst>
                <a:path w="11967" h="11979" extrusionOk="0">
                  <a:moveTo>
                    <a:pt x="1" y="1"/>
                  </a:moveTo>
                  <a:lnTo>
                    <a:pt x="1" y="1084"/>
                  </a:lnTo>
                  <a:cubicBezTo>
                    <a:pt x="6002" y="1084"/>
                    <a:pt x="10883" y="5966"/>
                    <a:pt x="10883" y="11978"/>
                  </a:cubicBezTo>
                  <a:lnTo>
                    <a:pt x="11967" y="11978"/>
                  </a:lnTo>
                  <a:cubicBezTo>
                    <a:pt x="11967" y="5370"/>
                    <a:pt x="6597" y="1"/>
                    <a:pt x="1" y="1"/>
                  </a:cubicBezTo>
                  <a:close/>
                </a:path>
              </a:pathLst>
            </a:custGeom>
            <a:solidFill>
              <a:srgbClr val="FCBD24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1;p23"/>
            <p:cNvSpPr txBox="1"/>
            <p:nvPr/>
          </p:nvSpPr>
          <p:spPr>
            <a:xfrm>
              <a:off x="4086488" y="1251650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" name="Google Shape;432;p23"/>
            <p:cNvSpPr/>
            <p:nvPr/>
          </p:nvSpPr>
          <p:spPr>
            <a:xfrm rot="5400000">
              <a:off x="4356290" y="1726759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33;p23"/>
          <p:cNvGrpSpPr/>
          <p:nvPr/>
        </p:nvGrpSpPr>
        <p:grpSpPr>
          <a:xfrm>
            <a:off x="5459245" y="2970446"/>
            <a:ext cx="4002255" cy="891012"/>
            <a:chOff x="4634313" y="1793213"/>
            <a:chExt cx="3458187" cy="891012"/>
          </a:xfrm>
        </p:grpSpPr>
        <p:sp>
          <p:nvSpPr>
            <p:cNvPr id="31" name="Google Shape;434;p23"/>
            <p:cNvSpPr/>
            <p:nvPr/>
          </p:nvSpPr>
          <p:spPr>
            <a:xfrm>
              <a:off x="5305375" y="2171838"/>
              <a:ext cx="310775" cy="80400"/>
            </a:xfrm>
            <a:custGeom>
              <a:avLst/>
              <a:gdLst/>
              <a:ahLst/>
              <a:cxnLst/>
              <a:rect l="l" t="t" r="r" b="b"/>
              <a:pathLst>
                <a:path w="12431" h="3216" extrusionOk="0">
                  <a:moveTo>
                    <a:pt x="10836" y="584"/>
                  </a:moveTo>
                  <a:cubicBezTo>
                    <a:pt x="11395" y="584"/>
                    <a:pt x="11848" y="1036"/>
                    <a:pt x="11848" y="1596"/>
                  </a:cubicBezTo>
                  <a:cubicBezTo>
                    <a:pt x="11848" y="2167"/>
                    <a:pt x="11395" y="2620"/>
                    <a:pt x="10836" y="2620"/>
                  </a:cubicBezTo>
                  <a:cubicBezTo>
                    <a:pt x="10264" y="2620"/>
                    <a:pt x="9812" y="2167"/>
                    <a:pt x="9812" y="1596"/>
                  </a:cubicBezTo>
                  <a:cubicBezTo>
                    <a:pt x="9812" y="1036"/>
                    <a:pt x="10264" y="584"/>
                    <a:pt x="10836" y="584"/>
                  </a:cubicBezTo>
                  <a:close/>
                  <a:moveTo>
                    <a:pt x="10836" y="1"/>
                  </a:moveTo>
                  <a:cubicBezTo>
                    <a:pt x="10157" y="1"/>
                    <a:pt x="9574" y="417"/>
                    <a:pt x="9335" y="1013"/>
                  </a:cubicBezTo>
                  <a:lnTo>
                    <a:pt x="1" y="1013"/>
                  </a:lnTo>
                  <a:lnTo>
                    <a:pt x="1" y="2048"/>
                  </a:lnTo>
                  <a:lnTo>
                    <a:pt x="9288" y="2048"/>
                  </a:lnTo>
                  <a:cubicBezTo>
                    <a:pt x="9478" y="2644"/>
                    <a:pt x="10097" y="3215"/>
                    <a:pt x="10836" y="3215"/>
                  </a:cubicBezTo>
                  <a:cubicBezTo>
                    <a:pt x="11717" y="3215"/>
                    <a:pt x="12431" y="2489"/>
                    <a:pt x="12431" y="1608"/>
                  </a:cubicBezTo>
                  <a:cubicBezTo>
                    <a:pt x="12431" y="715"/>
                    <a:pt x="11717" y="1"/>
                    <a:pt x="10836" y="1"/>
                  </a:cubicBezTo>
                  <a:close/>
                </a:path>
              </a:pathLst>
            </a:custGeom>
            <a:solidFill>
              <a:srgbClr val="8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5;p23"/>
            <p:cNvSpPr/>
            <p:nvPr/>
          </p:nvSpPr>
          <p:spPr>
            <a:xfrm>
              <a:off x="4634313" y="1870025"/>
              <a:ext cx="341689" cy="683721"/>
            </a:xfrm>
            <a:custGeom>
              <a:avLst/>
              <a:gdLst/>
              <a:ahLst/>
              <a:cxnLst/>
              <a:rect l="l" t="t" r="r" b="b"/>
              <a:pathLst>
                <a:path w="11966" h="23944" extrusionOk="0">
                  <a:moveTo>
                    <a:pt x="11966" y="0"/>
                  </a:moveTo>
                  <a:cubicBezTo>
                    <a:pt x="5370" y="0"/>
                    <a:pt x="0" y="5370"/>
                    <a:pt x="0" y="11966"/>
                  </a:cubicBezTo>
                  <a:cubicBezTo>
                    <a:pt x="0" y="18574"/>
                    <a:pt x="5370" y="23944"/>
                    <a:pt x="11966" y="23944"/>
                  </a:cubicBezTo>
                  <a:lnTo>
                    <a:pt x="11966" y="22860"/>
                  </a:lnTo>
                  <a:cubicBezTo>
                    <a:pt x="5965" y="22860"/>
                    <a:pt x="1084" y="17979"/>
                    <a:pt x="1084" y="11966"/>
                  </a:cubicBezTo>
                  <a:cubicBezTo>
                    <a:pt x="1084" y="5965"/>
                    <a:pt x="5965" y="1084"/>
                    <a:pt x="11966" y="1084"/>
                  </a:cubicBezTo>
                  <a:lnTo>
                    <a:pt x="11966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6;p23"/>
            <p:cNvSpPr/>
            <p:nvPr/>
          </p:nvSpPr>
          <p:spPr>
            <a:xfrm>
              <a:off x="4975975" y="1870025"/>
              <a:ext cx="342060" cy="683721"/>
            </a:xfrm>
            <a:custGeom>
              <a:avLst/>
              <a:gdLst/>
              <a:ahLst/>
              <a:cxnLst/>
              <a:rect l="l" t="t" r="r" b="b"/>
              <a:pathLst>
                <a:path w="11979" h="23944" extrusionOk="0">
                  <a:moveTo>
                    <a:pt x="1" y="0"/>
                  </a:moveTo>
                  <a:lnTo>
                    <a:pt x="1" y="1084"/>
                  </a:lnTo>
                  <a:cubicBezTo>
                    <a:pt x="6014" y="1084"/>
                    <a:pt x="10895" y="5965"/>
                    <a:pt x="10895" y="11966"/>
                  </a:cubicBezTo>
                  <a:cubicBezTo>
                    <a:pt x="10895" y="17979"/>
                    <a:pt x="6014" y="22860"/>
                    <a:pt x="1" y="22860"/>
                  </a:cubicBezTo>
                  <a:lnTo>
                    <a:pt x="1" y="23944"/>
                  </a:lnTo>
                  <a:cubicBezTo>
                    <a:pt x="6609" y="23944"/>
                    <a:pt x="11979" y="18574"/>
                    <a:pt x="11979" y="11966"/>
                  </a:cubicBezTo>
                  <a:cubicBezTo>
                    <a:pt x="11979" y="5370"/>
                    <a:pt x="6609" y="0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7;p23"/>
            <p:cNvSpPr/>
            <p:nvPr/>
          </p:nvSpPr>
          <p:spPr>
            <a:xfrm>
              <a:off x="5747550" y="1914663"/>
              <a:ext cx="2344950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lnTo>
                    <a:pt x="0" y="23194"/>
                  </a:lnTo>
                  <a:cubicBezTo>
                    <a:pt x="0" y="23777"/>
                    <a:pt x="476" y="24254"/>
                    <a:pt x="1060" y="24254"/>
                  </a:cubicBezTo>
                  <a:lnTo>
                    <a:pt x="53757" y="24254"/>
                  </a:lnTo>
                  <a:cubicBezTo>
                    <a:pt x="54340" y="24254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0" y="1"/>
                    <a:pt x="53757" y="1"/>
                  </a:cubicBezTo>
                  <a:close/>
                </a:path>
              </a:pathLst>
            </a:custGeom>
            <a:solidFill>
              <a:srgbClr val="8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3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Principales missions </a:t>
              </a:r>
              <a:endParaRPr lang="fr-FR" sz="13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438;p23"/>
            <p:cNvSpPr/>
            <p:nvPr/>
          </p:nvSpPr>
          <p:spPr>
            <a:xfrm>
              <a:off x="6986675" y="1793213"/>
              <a:ext cx="250375" cy="250350"/>
            </a:xfrm>
            <a:custGeom>
              <a:avLst/>
              <a:gdLst/>
              <a:ahLst/>
              <a:cxnLst/>
              <a:rect l="l" t="t" r="r" b="b"/>
              <a:pathLst>
                <a:path w="10015" h="10014" extrusionOk="0">
                  <a:moveTo>
                    <a:pt x="5013" y="1"/>
                  </a:moveTo>
                  <a:cubicBezTo>
                    <a:pt x="2251" y="1"/>
                    <a:pt x="1" y="2239"/>
                    <a:pt x="1" y="5001"/>
                  </a:cubicBezTo>
                  <a:cubicBezTo>
                    <a:pt x="1" y="7764"/>
                    <a:pt x="2251" y="10014"/>
                    <a:pt x="5013" y="10014"/>
                  </a:cubicBezTo>
                  <a:cubicBezTo>
                    <a:pt x="7776" y="10014"/>
                    <a:pt x="10014" y="7764"/>
                    <a:pt x="10014" y="5001"/>
                  </a:cubicBezTo>
                  <a:cubicBezTo>
                    <a:pt x="10014" y="2239"/>
                    <a:pt x="7776" y="1"/>
                    <a:pt x="50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9;p23"/>
            <p:cNvSpPr/>
            <p:nvPr/>
          </p:nvSpPr>
          <p:spPr>
            <a:xfrm>
              <a:off x="7045625" y="1851563"/>
              <a:ext cx="132775" cy="133675"/>
            </a:xfrm>
            <a:custGeom>
              <a:avLst/>
              <a:gdLst/>
              <a:ahLst/>
              <a:cxnLst/>
              <a:rect l="l" t="t" r="r" b="b"/>
              <a:pathLst>
                <a:path w="5311" h="5347" extrusionOk="0">
                  <a:moveTo>
                    <a:pt x="2655" y="1620"/>
                  </a:moveTo>
                  <a:cubicBezTo>
                    <a:pt x="3239" y="1620"/>
                    <a:pt x="3715" y="2084"/>
                    <a:pt x="3715" y="2667"/>
                  </a:cubicBezTo>
                  <a:cubicBezTo>
                    <a:pt x="3715" y="3251"/>
                    <a:pt x="3239" y="3727"/>
                    <a:pt x="2655" y="3727"/>
                  </a:cubicBezTo>
                  <a:cubicBezTo>
                    <a:pt x="2072" y="3727"/>
                    <a:pt x="1596" y="3251"/>
                    <a:pt x="1596" y="2667"/>
                  </a:cubicBezTo>
                  <a:cubicBezTo>
                    <a:pt x="1596" y="2084"/>
                    <a:pt x="2072" y="1620"/>
                    <a:pt x="2655" y="1620"/>
                  </a:cubicBezTo>
                  <a:close/>
                  <a:moveTo>
                    <a:pt x="2120" y="0"/>
                  </a:moveTo>
                  <a:cubicBezTo>
                    <a:pt x="1965" y="0"/>
                    <a:pt x="1846" y="119"/>
                    <a:pt x="1846" y="274"/>
                  </a:cubicBezTo>
                  <a:lnTo>
                    <a:pt x="1846" y="596"/>
                  </a:lnTo>
                  <a:cubicBezTo>
                    <a:pt x="1846" y="620"/>
                    <a:pt x="1822" y="655"/>
                    <a:pt x="1798" y="655"/>
                  </a:cubicBezTo>
                  <a:cubicBezTo>
                    <a:pt x="1572" y="751"/>
                    <a:pt x="1358" y="870"/>
                    <a:pt x="1179" y="1024"/>
                  </a:cubicBezTo>
                  <a:cubicBezTo>
                    <a:pt x="1165" y="1038"/>
                    <a:pt x="1147" y="1044"/>
                    <a:pt x="1130" y="1044"/>
                  </a:cubicBezTo>
                  <a:cubicBezTo>
                    <a:pt x="1118" y="1044"/>
                    <a:pt x="1106" y="1041"/>
                    <a:pt x="1096" y="1036"/>
                  </a:cubicBezTo>
                  <a:lnTo>
                    <a:pt x="905" y="917"/>
                  </a:lnTo>
                  <a:cubicBezTo>
                    <a:pt x="860" y="895"/>
                    <a:pt x="813" y="884"/>
                    <a:pt x="767" y="884"/>
                  </a:cubicBezTo>
                  <a:cubicBezTo>
                    <a:pt x="667" y="884"/>
                    <a:pt x="573" y="935"/>
                    <a:pt x="524" y="1024"/>
                  </a:cubicBezTo>
                  <a:lnTo>
                    <a:pt x="72" y="1798"/>
                  </a:lnTo>
                  <a:cubicBezTo>
                    <a:pt x="0" y="1929"/>
                    <a:pt x="48" y="2096"/>
                    <a:pt x="179" y="2179"/>
                  </a:cubicBezTo>
                  <a:lnTo>
                    <a:pt x="405" y="2310"/>
                  </a:lnTo>
                  <a:cubicBezTo>
                    <a:pt x="429" y="2322"/>
                    <a:pt x="441" y="2346"/>
                    <a:pt x="441" y="2370"/>
                  </a:cubicBezTo>
                  <a:cubicBezTo>
                    <a:pt x="417" y="2477"/>
                    <a:pt x="417" y="2572"/>
                    <a:pt x="417" y="2667"/>
                  </a:cubicBezTo>
                  <a:cubicBezTo>
                    <a:pt x="417" y="2834"/>
                    <a:pt x="429" y="2989"/>
                    <a:pt x="465" y="3144"/>
                  </a:cubicBezTo>
                  <a:cubicBezTo>
                    <a:pt x="477" y="3167"/>
                    <a:pt x="465" y="3203"/>
                    <a:pt x="441" y="3215"/>
                  </a:cubicBezTo>
                  <a:lnTo>
                    <a:pt x="262" y="3310"/>
                  </a:lnTo>
                  <a:cubicBezTo>
                    <a:pt x="131" y="3394"/>
                    <a:pt x="84" y="3560"/>
                    <a:pt x="155" y="3691"/>
                  </a:cubicBezTo>
                  <a:lnTo>
                    <a:pt x="608" y="4465"/>
                  </a:lnTo>
                  <a:cubicBezTo>
                    <a:pt x="657" y="4555"/>
                    <a:pt x="756" y="4606"/>
                    <a:pt x="856" y="4606"/>
                  </a:cubicBezTo>
                  <a:cubicBezTo>
                    <a:pt x="901" y="4606"/>
                    <a:pt x="947" y="4595"/>
                    <a:pt x="989" y="4572"/>
                  </a:cubicBezTo>
                  <a:lnTo>
                    <a:pt x="1251" y="4418"/>
                  </a:lnTo>
                  <a:cubicBezTo>
                    <a:pt x="1262" y="4412"/>
                    <a:pt x="1274" y="4409"/>
                    <a:pt x="1286" y="4409"/>
                  </a:cubicBezTo>
                  <a:cubicBezTo>
                    <a:pt x="1298" y="4409"/>
                    <a:pt x="1310" y="4412"/>
                    <a:pt x="1322" y="4418"/>
                  </a:cubicBezTo>
                  <a:cubicBezTo>
                    <a:pt x="1512" y="4561"/>
                    <a:pt x="1727" y="4668"/>
                    <a:pt x="1965" y="4739"/>
                  </a:cubicBezTo>
                  <a:cubicBezTo>
                    <a:pt x="2001" y="4751"/>
                    <a:pt x="2013" y="4775"/>
                    <a:pt x="2013" y="4799"/>
                  </a:cubicBezTo>
                  <a:lnTo>
                    <a:pt x="2013" y="5061"/>
                  </a:lnTo>
                  <a:cubicBezTo>
                    <a:pt x="2013" y="5215"/>
                    <a:pt x="2144" y="5346"/>
                    <a:pt x="2298" y="5346"/>
                  </a:cubicBezTo>
                  <a:lnTo>
                    <a:pt x="3191" y="5346"/>
                  </a:lnTo>
                  <a:cubicBezTo>
                    <a:pt x="3334" y="5346"/>
                    <a:pt x="3465" y="5215"/>
                    <a:pt x="3465" y="5061"/>
                  </a:cubicBezTo>
                  <a:lnTo>
                    <a:pt x="3465" y="4668"/>
                  </a:lnTo>
                  <a:cubicBezTo>
                    <a:pt x="3465" y="4644"/>
                    <a:pt x="3477" y="4620"/>
                    <a:pt x="3501" y="4608"/>
                  </a:cubicBezTo>
                  <a:cubicBezTo>
                    <a:pt x="3691" y="4513"/>
                    <a:pt x="3870" y="4394"/>
                    <a:pt x="4025" y="4251"/>
                  </a:cubicBezTo>
                  <a:cubicBezTo>
                    <a:pt x="4038" y="4244"/>
                    <a:pt x="4056" y="4237"/>
                    <a:pt x="4073" y="4237"/>
                  </a:cubicBezTo>
                  <a:cubicBezTo>
                    <a:pt x="4086" y="4237"/>
                    <a:pt x="4098" y="4241"/>
                    <a:pt x="4108" y="4251"/>
                  </a:cubicBezTo>
                  <a:lnTo>
                    <a:pt x="4406" y="4418"/>
                  </a:lnTo>
                  <a:cubicBezTo>
                    <a:pt x="4450" y="4446"/>
                    <a:pt x="4500" y="4459"/>
                    <a:pt x="4549" y="4459"/>
                  </a:cubicBezTo>
                  <a:cubicBezTo>
                    <a:pt x="4645" y="4459"/>
                    <a:pt x="4739" y="4409"/>
                    <a:pt x="4787" y="4322"/>
                  </a:cubicBezTo>
                  <a:lnTo>
                    <a:pt x="5239" y="3548"/>
                  </a:lnTo>
                  <a:cubicBezTo>
                    <a:pt x="5311" y="3418"/>
                    <a:pt x="5263" y="3239"/>
                    <a:pt x="5132" y="3167"/>
                  </a:cubicBezTo>
                  <a:lnTo>
                    <a:pt x="4751" y="2941"/>
                  </a:lnTo>
                  <a:cubicBezTo>
                    <a:pt x="4727" y="2929"/>
                    <a:pt x="4715" y="2906"/>
                    <a:pt x="4715" y="2882"/>
                  </a:cubicBezTo>
                  <a:cubicBezTo>
                    <a:pt x="4715" y="2810"/>
                    <a:pt x="4727" y="2739"/>
                    <a:pt x="4727" y="2667"/>
                  </a:cubicBezTo>
                  <a:cubicBezTo>
                    <a:pt x="4727" y="2536"/>
                    <a:pt x="4715" y="2405"/>
                    <a:pt x="4691" y="2286"/>
                  </a:cubicBezTo>
                  <a:cubicBezTo>
                    <a:pt x="4680" y="2251"/>
                    <a:pt x="4691" y="2227"/>
                    <a:pt x="4715" y="2215"/>
                  </a:cubicBezTo>
                  <a:lnTo>
                    <a:pt x="5049" y="2024"/>
                  </a:lnTo>
                  <a:cubicBezTo>
                    <a:pt x="5180" y="1953"/>
                    <a:pt x="5227" y="1774"/>
                    <a:pt x="5144" y="1643"/>
                  </a:cubicBezTo>
                  <a:lnTo>
                    <a:pt x="4703" y="870"/>
                  </a:lnTo>
                  <a:cubicBezTo>
                    <a:pt x="4648" y="783"/>
                    <a:pt x="4557" y="733"/>
                    <a:pt x="4463" y="733"/>
                  </a:cubicBezTo>
                  <a:cubicBezTo>
                    <a:pt x="4415" y="733"/>
                    <a:pt x="4367" y="746"/>
                    <a:pt x="4322" y="774"/>
                  </a:cubicBezTo>
                  <a:lnTo>
                    <a:pt x="3965" y="977"/>
                  </a:lnTo>
                  <a:cubicBezTo>
                    <a:pt x="3953" y="983"/>
                    <a:pt x="3941" y="986"/>
                    <a:pt x="3929" y="986"/>
                  </a:cubicBezTo>
                  <a:cubicBezTo>
                    <a:pt x="3918" y="986"/>
                    <a:pt x="3906" y="983"/>
                    <a:pt x="3894" y="977"/>
                  </a:cubicBezTo>
                  <a:cubicBezTo>
                    <a:pt x="3727" y="846"/>
                    <a:pt x="3537" y="739"/>
                    <a:pt x="3334" y="655"/>
                  </a:cubicBezTo>
                  <a:cubicBezTo>
                    <a:pt x="3310" y="655"/>
                    <a:pt x="3287" y="620"/>
                    <a:pt x="3287" y="596"/>
                  </a:cubicBezTo>
                  <a:lnTo>
                    <a:pt x="3287" y="274"/>
                  </a:lnTo>
                  <a:cubicBezTo>
                    <a:pt x="3287" y="119"/>
                    <a:pt x="3167" y="0"/>
                    <a:pt x="3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0;p23"/>
            <p:cNvSpPr txBox="1"/>
            <p:nvPr/>
          </p:nvSpPr>
          <p:spPr>
            <a:xfrm>
              <a:off x="4634313" y="2058175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" name="Google Shape;441;p23"/>
            <p:cNvSpPr/>
            <p:nvPr/>
          </p:nvSpPr>
          <p:spPr>
            <a:xfrm rot="5400000">
              <a:off x="4904127" y="2543984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442;p23"/>
          <p:cNvGrpSpPr/>
          <p:nvPr/>
        </p:nvGrpSpPr>
        <p:grpSpPr>
          <a:xfrm>
            <a:off x="5920361" y="3787490"/>
            <a:ext cx="3795139" cy="871912"/>
            <a:chOff x="5068625" y="2609688"/>
            <a:chExt cx="3795139" cy="871912"/>
          </a:xfrm>
        </p:grpSpPr>
        <p:sp>
          <p:nvSpPr>
            <p:cNvPr id="40" name="Google Shape;443;p23"/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cubicBezTo>
                    <a:pt x="5370" y="0"/>
                    <a:pt x="1" y="5370"/>
                    <a:pt x="1" y="11978"/>
                  </a:cubicBezTo>
                  <a:lnTo>
                    <a:pt x="1084" y="11978"/>
                  </a:lnTo>
                  <a:cubicBezTo>
                    <a:pt x="1084" y="5965"/>
                    <a:pt x="5966" y="1084"/>
                    <a:pt x="11978" y="1084"/>
                  </a:cubicBez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lnTo>
                    <a:pt x="11978" y="23944"/>
                  </a:ln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4;p23"/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lnTo>
                    <a:pt x="11978" y="1084"/>
                  </a:ln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cubicBezTo>
                    <a:pt x="5966" y="22860"/>
                    <a:pt x="1084" y="17979"/>
                    <a:pt x="1084" y="11978"/>
                  </a:cubicBezTo>
                  <a:lnTo>
                    <a:pt x="1" y="11978"/>
                  </a:lnTo>
                  <a:cubicBezTo>
                    <a:pt x="1" y="18574"/>
                    <a:pt x="5370" y="23944"/>
                    <a:pt x="11978" y="23944"/>
                  </a:cubicBez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rgbClr val="5EB2FC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5;p23"/>
            <p:cNvSpPr/>
            <p:nvPr/>
          </p:nvSpPr>
          <p:spPr>
            <a:xfrm>
              <a:off x="5741775" y="2974913"/>
              <a:ext cx="309000" cy="80400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560"/>
                  </a:moveTo>
                  <a:cubicBezTo>
                    <a:pt x="11312" y="560"/>
                    <a:pt x="11776" y="1013"/>
                    <a:pt x="11776" y="1584"/>
                  </a:cubicBezTo>
                  <a:cubicBezTo>
                    <a:pt x="11776" y="2144"/>
                    <a:pt x="11312" y="2596"/>
                    <a:pt x="10752" y="2596"/>
                  </a:cubicBezTo>
                  <a:cubicBezTo>
                    <a:pt x="10181" y="2596"/>
                    <a:pt x="9728" y="2144"/>
                    <a:pt x="9728" y="1584"/>
                  </a:cubicBezTo>
                  <a:cubicBezTo>
                    <a:pt x="9728" y="1013"/>
                    <a:pt x="10181" y="560"/>
                    <a:pt x="10752" y="560"/>
                  </a:cubicBezTo>
                  <a:close/>
                  <a:moveTo>
                    <a:pt x="10752" y="1"/>
                  </a:moveTo>
                  <a:cubicBezTo>
                    <a:pt x="10074" y="1"/>
                    <a:pt x="9490" y="441"/>
                    <a:pt x="9252" y="1036"/>
                  </a:cubicBezTo>
                  <a:lnTo>
                    <a:pt x="1" y="1036"/>
                  </a:lnTo>
                  <a:lnTo>
                    <a:pt x="1" y="2072"/>
                  </a:lnTo>
                  <a:lnTo>
                    <a:pt x="9204" y="2072"/>
                  </a:lnTo>
                  <a:cubicBezTo>
                    <a:pt x="9407" y="2668"/>
                    <a:pt x="10014" y="3215"/>
                    <a:pt x="10752" y="3215"/>
                  </a:cubicBezTo>
                  <a:cubicBezTo>
                    <a:pt x="11633" y="3215"/>
                    <a:pt x="12360" y="2489"/>
                    <a:pt x="12360" y="1608"/>
                  </a:cubicBezTo>
                  <a:cubicBezTo>
                    <a:pt x="12360" y="715"/>
                    <a:pt x="11633" y="1"/>
                    <a:pt x="1075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6;p23"/>
            <p:cNvSpPr/>
            <p:nvPr/>
          </p:nvSpPr>
          <p:spPr>
            <a:xfrm>
              <a:off x="6060008" y="2693926"/>
              <a:ext cx="2803756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0"/>
                  </a:moveTo>
                  <a:cubicBezTo>
                    <a:pt x="477" y="0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7"/>
                    <a:pt x="477" y="24253"/>
                    <a:pt x="1060" y="24253"/>
                  </a:cubicBezTo>
                  <a:lnTo>
                    <a:pt x="53757" y="24253"/>
                  </a:lnTo>
                  <a:cubicBezTo>
                    <a:pt x="54341" y="24253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0"/>
                    <a:pt x="5375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3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Défis </a:t>
              </a:r>
              <a:r>
                <a:rPr lang="fr-FR" sz="13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à relever</a:t>
              </a:r>
              <a:endParaRPr lang="fr-FR" sz="13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447;p23"/>
            <p:cNvSpPr/>
            <p:nvPr/>
          </p:nvSpPr>
          <p:spPr>
            <a:xfrm>
              <a:off x="7420675" y="2609688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13" y="1"/>
                  </a:moveTo>
                  <a:cubicBezTo>
                    <a:pt x="2251" y="1"/>
                    <a:pt x="0" y="2239"/>
                    <a:pt x="0" y="5001"/>
                  </a:cubicBezTo>
                  <a:cubicBezTo>
                    <a:pt x="0" y="7763"/>
                    <a:pt x="2251" y="10014"/>
                    <a:pt x="5013" y="10014"/>
                  </a:cubicBezTo>
                  <a:cubicBezTo>
                    <a:pt x="7775" y="10014"/>
                    <a:pt x="10013" y="7763"/>
                    <a:pt x="10013" y="5001"/>
                  </a:cubicBezTo>
                  <a:cubicBezTo>
                    <a:pt x="10013" y="2239"/>
                    <a:pt x="7775" y="1"/>
                    <a:pt x="50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8;p23"/>
            <p:cNvSpPr/>
            <p:nvPr/>
          </p:nvSpPr>
          <p:spPr>
            <a:xfrm>
              <a:off x="7464725" y="2653438"/>
              <a:ext cx="162550" cy="162550"/>
            </a:xfrm>
            <a:custGeom>
              <a:avLst/>
              <a:gdLst/>
              <a:ahLst/>
              <a:cxnLst/>
              <a:rect l="l" t="t" r="r" b="b"/>
              <a:pathLst>
                <a:path w="6502" h="6502" extrusionOk="0">
                  <a:moveTo>
                    <a:pt x="4894" y="1"/>
                  </a:moveTo>
                  <a:cubicBezTo>
                    <a:pt x="4501" y="13"/>
                    <a:pt x="4120" y="167"/>
                    <a:pt x="3822" y="465"/>
                  </a:cubicBezTo>
                  <a:cubicBezTo>
                    <a:pt x="3394" y="894"/>
                    <a:pt x="3263" y="1513"/>
                    <a:pt x="3441" y="2061"/>
                  </a:cubicBezTo>
                  <a:cubicBezTo>
                    <a:pt x="3465" y="2132"/>
                    <a:pt x="3453" y="2203"/>
                    <a:pt x="3406" y="2263"/>
                  </a:cubicBezTo>
                  <a:lnTo>
                    <a:pt x="2251" y="3418"/>
                  </a:lnTo>
                  <a:cubicBezTo>
                    <a:pt x="2219" y="3450"/>
                    <a:pt x="2171" y="3466"/>
                    <a:pt x="2122" y="3466"/>
                  </a:cubicBezTo>
                  <a:cubicBezTo>
                    <a:pt x="2097" y="3466"/>
                    <a:pt x="2072" y="3462"/>
                    <a:pt x="2048" y="3454"/>
                  </a:cubicBezTo>
                  <a:cubicBezTo>
                    <a:pt x="1891" y="3404"/>
                    <a:pt x="1726" y="3378"/>
                    <a:pt x="1561" y="3378"/>
                  </a:cubicBezTo>
                  <a:cubicBezTo>
                    <a:pt x="1176" y="3378"/>
                    <a:pt x="788" y="3516"/>
                    <a:pt x="489" y="3799"/>
                  </a:cubicBezTo>
                  <a:cubicBezTo>
                    <a:pt x="167" y="4097"/>
                    <a:pt x="12" y="4501"/>
                    <a:pt x="0" y="4894"/>
                  </a:cubicBezTo>
                  <a:cubicBezTo>
                    <a:pt x="0" y="5015"/>
                    <a:pt x="93" y="5098"/>
                    <a:pt x="190" y="5098"/>
                  </a:cubicBezTo>
                  <a:cubicBezTo>
                    <a:pt x="236" y="5098"/>
                    <a:pt x="283" y="5079"/>
                    <a:pt x="322" y="5037"/>
                  </a:cubicBezTo>
                  <a:lnTo>
                    <a:pt x="905" y="4466"/>
                  </a:lnTo>
                  <a:cubicBezTo>
                    <a:pt x="941" y="4424"/>
                    <a:pt x="989" y="4403"/>
                    <a:pt x="1036" y="4403"/>
                  </a:cubicBezTo>
                  <a:cubicBezTo>
                    <a:pt x="1084" y="4403"/>
                    <a:pt x="1131" y="4424"/>
                    <a:pt x="1167" y="4466"/>
                  </a:cubicBezTo>
                  <a:lnTo>
                    <a:pt x="2036" y="5323"/>
                  </a:lnTo>
                  <a:cubicBezTo>
                    <a:pt x="2120" y="5406"/>
                    <a:pt x="2120" y="5525"/>
                    <a:pt x="2036" y="5597"/>
                  </a:cubicBezTo>
                  <a:lnTo>
                    <a:pt x="1453" y="6180"/>
                  </a:lnTo>
                  <a:cubicBezTo>
                    <a:pt x="1334" y="6299"/>
                    <a:pt x="1429" y="6502"/>
                    <a:pt x="1596" y="6502"/>
                  </a:cubicBezTo>
                  <a:cubicBezTo>
                    <a:pt x="1989" y="6490"/>
                    <a:pt x="2370" y="6335"/>
                    <a:pt x="2667" y="6049"/>
                  </a:cubicBezTo>
                  <a:cubicBezTo>
                    <a:pt x="3096" y="5609"/>
                    <a:pt x="3227" y="4990"/>
                    <a:pt x="3048" y="4442"/>
                  </a:cubicBezTo>
                  <a:cubicBezTo>
                    <a:pt x="3025" y="4370"/>
                    <a:pt x="3036" y="4299"/>
                    <a:pt x="3096" y="4239"/>
                  </a:cubicBezTo>
                  <a:lnTo>
                    <a:pt x="4239" y="3096"/>
                  </a:lnTo>
                  <a:cubicBezTo>
                    <a:pt x="4280" y="3056"/>
                    <a:pt x="4326" y="3037"/>
                    <a:pt x="4374" y="3037"/>
                  </a:cubicBezTo>
                  <a:cubicBezTo>
                    <a:pt x="4396" y="3037"/>
                    <a:pt x="4419" y="3041"/>
                    <a:pt x="4441" y="3049"/>
                  </a:cubicBezTo>
                  <a:cubicBezTo>
                    <a:pt x="4602" y="3099"/>
                    <a:pt x="4770" y="3124"/>
                    <a:pt x="4937" y="3124"/>
                  </a:cubicBezTo>
                  <a:cubicBezTo>
                    <a:pt x="5325" y="3124"/>
                    <a:pt x="5710" y="2987"/>
                    <a:pt x="6001" y="2704"/>
                  </a:cubicBezTo>
                  <a:cubicBezTo>
                    <a:pt x="6323" y="2406"/>
                    <a:pt x="6489" y="2013"/>
                    <a:pt x="6501" y="1608"/>
                  </a:cubicBezTo>
                  <a:cubicBezTo>
                    <a:pt x="6501" y="1487"/>
                    <a:pt x="6408" y="1410"/>
                    <a:pt x="6307" y="1410"/>
                  </a:cubicBezTo>
                  <a:cubicBezTo>
                    <a:pt x="6259" y="1410"/>
                    <a:pt x="6210" y="1427"/>
                    <a:pt x="6168" y="1465"/>
                  </a:cubicBezTo>
                  <a:lnTo>
                    <a:pt x="5644" y="1989"/>
                  </a:lnTo>
                  <a:cubicBezTo>
                    <a:pt x="5569" y="2064"/>
                    <a:pt x="5497" y="2096"/>
                    <a:pt x="5437" y="2096"/>
                  </a:cubicBezTo>
                  <a:cubicBezTo>
                    <a:pt x="5392" y="2096"/>
                    <a:pt x="5353" y="2079"/>
                    <a:pt x="5322" y="2049"/>
                  </a:cubicBezTo>
                  <a:lnTo>
                    <a:pt x="4453" y="1180"/>
                  </a:lnTo>
                  <a:cubicBezTo>
                    <a:pt x="4382" y="1108"/>
                    <a:pt x="4382" y="989"/>
                    <a:pt x="4453" y="906"/>
                  </a:cubicBezTo>
                  <a:lnTo>
                    <a:pt x="5037" y="334"/>
                  </a:lnTo>
                  <a:cubicBezTo>
                    <a:pt x="5156" y="203"/>
                    <a:pt x="5061" y="1"/>
                    <a:pt x="4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9;p23"/>
            <p:cNvSpPr txBox="1"/>
            <p:nvPr/>
          </p:nvSpPr>
          <p:spPr>
            <a:xfrm>
              <a:off x="5068625" y="286868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" name="Google Shape;450;p23"/>
            <p:cNvSpPr/>
            <p:nvPr/>
          </p:nvSpPr>
          <p:spPr>
            <a:xfrm rot="5400000">
              <a:off x="5338415" y="3341359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" name="Image 47">
            <a:extLst>
              <a:ext uri="{FF2B5EF4-FFF2-40B4-BE49-F238E27FC236}">
                <a16:creationId xmlns="" xmlns:a16="http://schemas.microsoft.com/office/drawing/2014/main" id="{53CFEC53-B30F-8F02-C721-E0EF6DD7A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10" y="3571979"/>
            <a:ext cx="3568391" cy="1759217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134891" y="2150877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8135979" y="2951586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8229843" y="3789405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8900934" y="4513691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484106" y="3033379"/>
            <a:ext cx="6077310" cy="698105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5775836" y="3821511"/>
            <a:ext cx="6077310" cy="754906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4600512" y="2116190"/>
            <a:ext cx="6077310" cy="747782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6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39" y="257407"/>
            <a:ext cx="3778776" cy="990600"/>
          </a:xfrm>
          <a:prstGeom prst="rect">
            <a:avLst/>
          </a:prstGeom>
        </p:spPr>
      </p:pic>
      <p:sp>
        <p:nvSpPr>
          <p:cNvPr id="6" name="Google Shape;1011;p36"/>
          <p:cNvSpPr txBox="1">
            <a:spLocks noGrp="1"/>
          </p:cNvSpPr>
          <p:nvPr>
            <p:ph type="title"/>
          </p:nvPr>
        </p:nvSpPr>
        <p:spPr>
          <a:xfrm>
            <a:off x="1146671" y="1563804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2800" b="1" dirty="0">
                <a:solidFill>
                  <a:srgbClr val="660066"/>
                </a:solidFill>
                <a:cs typeface="Andalus" panose="02020603050405020304" pitchFamily="18" charset="-78"/>
              </a:rPr>
              <a:t>Pistes d’amélioration de l’efficacité des DR</a:t>
            </a:r>
            <a:br>
              <a:rPr lang="fr-FR" sz="2800" b="1" dirty="0">
                <a:solidFill>
                  <a:srgbClr val="660066"/>
                </a:solidFill>
                <a:cs typeface="Andalus" panose="02020603050405020304" pitchFamily="18" charset="-78"/>
              </a:rPr>
            </a:br>
            <a:endParaRPr sz="2800" dirty="0">
              <a:solidFill>
                <a:srgbClr val="66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6" name="Google Shape;344;p25"/>
          <p:cNvSpPr/>
          <p:nvPr/>
        </p:nvSpPr>
        <p:spPr>
          <a:xfrm>
            <a:off x="2126968" y="1824467"/>
            <a:ext cx="1948529" cy="3998183"/>
          </a:xfrm>
          <a:custGeom>
            <a:avLst/>
            <a:gdLst/>
            <a:ahLst/>
            <a:cxnLst/>
            <a:rect l="l" t="t" r="r" b="b"/>
            <a:pathLst>
              <a:path w="17370" h="33618" extrusionOk="0">
                <a:moveTo>
                  <a:pt x="16200" y="18898"/>
                </a:moveTo>
                <a:lnTo>
                  <a:pt x="16200" y="18898"/>
                </a:lnTo>
                <a:cubicBezTo>
                  <a:pt x="16199" y="18906"/>
                  <a:pt x="16198" y="18914"/>
                  <a:pt x="16197" y="18923"/>
                </a:cubicBezTo>
                <a:lnTo>
                  <a:pt x="16197" y="18923"/>
                </a:lnTo>
                <a:cubicBezTo>
                  <a:pt x="16198" y="18913"/>
                  <a:pt x="16199" y="18904"/>
                  <a:pt x="16200" y="18898"/>
                </a:cubicBezTo>
                <a:close/>
                <a:moveTo>
                  <a:pt x="10184" y="29335"/>
                </a:moveTo>
                <a:cubicBezTo>
                  <a:pt x="10184" y="29335"/>
                  <a:pt x="10180" y="29338"/>
                  <a:pt x="10171" y="29345"/>
                </a:cubicBezTo>
                <a:lnTo>
                  <a:pt x="10171" y="29345"/>
                </a:lnTo>
                <a:cubicBezTo>
                  <a:pt x="10180" y="29338"/>
                  <a:pt x="10184" y="29335"/>
                  <a:pt x="10184" y="29335"/>
                </a:cubicBezTo>
                <a:close/>
                <a:moveTo>
                  <a:pt x="506" y="1"/>
                </a:moveTo>
                <a:cubicBezTo>
                  <a:pt x="248" y="1"/>
                  <a:pt x="2" y="228"/>
                  <a:pt x="13" y="494"/>
                </a:cubicBezTo>
                <a:cubicBezTo>
                  <a:pt x="27" y="757"/>
                  <a:pt x="231" y="982"/>
                  <a:pt x="507" y="982"/>
                </a:cubicBezTo>
                <a:cubicBezTo>
                  <a:pt x="942" y="982"/>
                  <a:pt x="1376" y="998"/>
                  <a:pt x="1809" y="1033"/>
                </a:cubicBezTo>
                <a:cubicBezTo>
                  <a:pt x="2019" y="1049"/>
                  <a:pt x="2228" y="1070"/>
                  <a:pt x="2438" y="1094"/>
                </a:cubicBezTo>
                <a:cubicBezTo>
                  <a:pt x="2491" y="1101"/>
                  <a:pt x="2542" y="1108"/>
                  <a:pt x="2595" y="1114"/>
                </a:cubicBezTo>
                <a:cubicBezTo>
                  <a:pt x="2599" y="1115"/>
                  <a:pt x="2636" y="1119"/>
                  <a:pt x="2640" y="1119"/>
                </a:cubicBezTo>
                <a:cubicBezTo>
                  <a:pt x="2640" y="1119"/>
                  <a:pt x="2640" y="1119"/>
                  <a:pt x="2640" y="1119"/>
                </a:cubicBezTo>
                <a:lnTo>
                  <a:pt x="2640" y="1119"/>
                </a:lnTo>
                <a:cubicBezTo>
                  <a:pt x="2651" y="1121"/>
                  <a:pt x="2661" y="1122"/>
                  <a:pt x="2665" y="1123"/>
                </a:cubicBezTo>
                <a:cubicBezTo>
                  <a:pt x="2769" y="1136"/>
                  <a:pt x="2872" y="1152"/>
                  <a:pt x="2974" y="1169"/>
                </a:cubicBezTo>
                <a:cubicBezTo>
                  <a:pt x="3803" y="1302"/>
                  <a:pt x="4623" y="1499"/>
                  <a:pt x="5421" y="1758"/>
                </a:cubicBezTo>
                <a:cubicBezTo>
                  <a:pt x="5808" y="1883"/>
                  <a:pt x="6190" y="2024"/>
                  <a:pt x="6567" y="2179"/>
                </a:cubicBezTo>
                <a:cubicBezTo>
                  <a:pt x="6587" y="2187"/>
                  <a:pt x="6659" y="2217"/>
                  <a:pt x="6659" y="2217"/>
                </a:cubicBezTo>
                <a:cubicBezTo>
                  <a:pt x="6659" y="2217"/>
                  <a:pt x="6651" y="2214"/>
                  <a:pt x="6630" y="2205"/>
                </a:cubicBezTo>
                <a:lnTo>
                  <a:pt x="6630" y="2205"/>
                </a:lnTo>
                <a:cubicBezTo>
                  <a:pt x="6676" y="2224"/>
                  <a:pt x="6723" y="2244"/>
                  <a:pt x="6769" y="2265"/>
                </a:cubicBezTo>
                <a:cubicBezTo>
                  <a:pt x="6868" y="2308"/>
                  <a:pt x="6968" y="2352"/>
                  <a:pt x="7066" y="2398"/>
                </a:cubicBezTo>
                <a:cubicBezTo>
                  <a:pt x="7249" y="2482"/>
                  <a:pt x="7430" y="2569"/>
                  <a:pt x="7610" y="2661"/>
                </a:cubicBezTo>
                <a:cubicBezTo>
                  <a:pt x="8334" y="3027"/>
                  <a:pt x="9029" y="3447"/>
                  <a:pt x="9689" y="3914"/>
                </a:cubicBezTo>
                <a:cubicBezTo>
                  <a:pt x="9853" y="4030"/>
                  <a:pt x="10013" y="4150"/>
                  <a:pt x="10171" y="4270"/>
                </a:cubicBezTo>
                <a:cubicBezTo>
                  <a:pt x="10184" y="4280"/>
                  <a:pt x="10189" y="4284"/>
                  <a:pt x="10189" y="4284"/>
                </a:cubicBezTo>
                <a:cubicBezTo>
                  <a:pt x="10189" y="4284"/>
                  <a:pt x="10182" y="4278"/>
                  <a:pt x="10174" y="4272"/>
                </a:cubicBezTo>
                <a:lnTo>
                  <a:pt x="10174" y="4272"/>
                </a:lnTo>
                <a:cubicBezTo>
                  <a:pt x="10191" y="4285"/>
                  <a:pt x="10207" y="4298"/>
                  <a:pt x="10224" y="4311"/>
                </a:cubicBezTo>
                <a:cubicBezTo>
                  <a:pt x="10264" y="4342"/>
                  <a:pt x="10303" y="4373"/>
                  <a:pt x="10342" y="4404"/>
                </a:cubicBezTo>
                <a:cubicBezTo>
                  <a:pt x="10426" y="4471"/>
                  <a:pt x="10509" y="4538"/>
                  <a:pt x="10591" y="4608"/>
                </a:cubicBezTo>
                <a:cubicBezTo>
                  <a:pt x="10898" y="4864"/>
                  <a:pt x="11194" y="5130"/>
                  <a:pt x="11482" y="5407"/>
                </a:cubicBezTo>
                <a:cubicBezTo>
                  <a:pt x="11775" y="5688"/>
                  <a:pt x="12056" y="5981"/>
                  <a:pt x="12327" y="6285"/>
                </a:cubicBezTo>
                <a:cubicBezTo>
                  <a:pt x="12460" y="6432"/>
                  <a:pt x="12591" y="6585"/>
                  <a:pt x="12719" y="6738"/>
                </a:cubicBezTo>
                <a:cubicBezTo>
                  <a:pt x="12782" y="6815"/>
                  <a:pt x="12846" y="6893"/>
                  <a:pt x="12908" y="6972"/>
                </a:cubicBezTo>
                <a:cubicBezTo>
                  <a:pt x="12939" y="7009"/>
                  <a:pt x="12971" y="7049"/>
                  <a:pt x="13001" y="7089"/>
                </a:cubicBezTo>
                <a:cubicBezTo>
                  <a:pt x="13012" y="7102"/>
                  <a:pt x="13022" y="7115"/>
                  <a:pt x="13032" y="7128"/>
                </a:cubicBezTo>
                <a:lnTo>
                  <a:pt x="13032" y="7128"/>
                </a:lnTo>
                <a:cubicBezTo>
                  <a:pt x="13037" y="7135"/>
                  <a:pt x="13045" y="7145"/>
                  <a:pt x="13056" y="7160"/>
                </a:cubicBezTo>
                <a:cubicBezTo>
                  <a:pt x="13544" y="7805"/>
                  <a:pt x="13989" y="8481"/>
                  <a:pt x="14380" y="9189"/>
                </a:cubicBezTo>
                <a:cubicBezTo>
                  <a:pt x="14575" y="9542"/>
                  <a:pt x="14756" y="9903"/>
                  <a:pt x="14924" y="10268"/>
                </a:cubicBezTo>
                <a:cubicBezTo>
                  <a:pt x="14966" y="10360"/>
                  <a:pt x="15007" y="10452"/>
                  <a:pt x="15048" y="10547"/>
                </a:cubicBezTo>
                <a:cubicBezTo>
                  <a:pt x="15064" y="10583"/>
                  <a:pt x="15080" y="10620"/>
                  <a:pt x="15096" y="10657"/>
                </a:cubicBezTo>
                <a:lnTo>
                  <a:pt x="15096" y="10657"/>
                </a:lnTo>
                <a:cubicBezTo>
                  <a:pt x="15096" y="10658"/>
                  <a:pt x="15135" y="10751"/>
                  <a:pt x="15143" y="10769"/>
                </a:cubicBezTo>
                <a:cubicBezTo>
                  <a:pt x="15220" y="10957"/>
                  <a:pt x="15292" y="11146"/>
                  <a:pt x="15363" y="11336"/>
                </a:cubicBezTo>
                <a:cubicBezTo>
                  <a:pt x="15646" y="12114"/>
                  <a:pt x="15871" y="12915"/>
                  <a:pt x="16034" y="13727"/>
                </a:cubicBezTo>
                <a:cubicBezTo>
                  <a:pt x="16076" y="13938"/>
                  <a:pt x="16115" y="14150"/>
                  <a:pt x="16148" y="14363"/>
                </a:cubicBezTo>
                <a:cubicBezTo>
                  <a:pt x="16163" y="14458"/>
                  <a:pt x="16177" y="14554"/>
                  <a:pt x="16192" y="14651"/>
                </a:cubicBezTo>
                <a:cubicBezTo>
                  <a:pt x="16194" y="14672"/>
                  <a:pt x="16198" y="14696"/>
                  <a:pt x="16200" y="14717"/>
                </a:cubicBezTo>
                <a:cubicBezTo>
                  <a:pt x="16195" y="14683"/>
                  <a:pt x="16194" y="14671"/>
                  <a:pt x="16194" y="14671"/>
                </a:cubicBezTo>
                <a:lnTo>
                  <a:pt x="16194" y="14671"/>
                </a:lnTo>
                <a:cubicBezTo>
                  <a:pt x="16194" y="14671"/>
                  <a:pt x="16199" y="14708"/>
                  <a:pt x="16200" y="14719"/>
                </a:cubicBezTo>
                <a:cubicBezTo>
                  <a:pt x="16208" y="14780"/>
                  <a:pt x="16215" y="14839"/>
                  <a:pt x="16222" y="14898"/>
                </a:cubicBezTo>
                <a:cubicBezTo>
                  <a:pt x="16271" y="15320"/>
                  <a:pt x="16304" y="15741"/>
                  <a:pt x="16321" y="16165"/>
                </a:cubicBezTo>
                <a:cubicBezTo>
                  <a:pt x="16353" y="17032"/>
                  <a:pt x="16321" y="17900"/>
                  <a:pt x="16217" y="18761"/>
                </a:cubicBezTo>
                <a:cubicBezTo>
                  <a:pt x="16212" y="18806"/>
                  <a:pt x="16205" y="18851"/>
                  <a:pt x="16200" y="18896"/>
                </a:cubicBezTo>
                <a:cubicBezTo>
                  <a:pt x="16195" y="18932"/>
                  <a:pt x="16194" y="18945"/>
                  <a:pt x="16194" y="18945"/>
                </a:cubicBezTo>
                <a:cubicBezTo>
                  <a:pt x="16194" y="18945"/>
                  <a:pt x="16194" y="18944"/>
                  <a:pt x="16194" y="18944"/>
                </a:cubicBezTo>
                <a:lnTo>
                  <a:pt x="16194" y="18944"/>
                </a:lnTo>
                <a:cubicBezTo>
                  <a:pt x="16193" y="18951"/>
                  <a:pt x="16192" y="18958"/>
                  <a:pt x="16192" y="18964"/>
                </a:cubicBezTo>
                <a:cubicBezTo>
                  <a:pt x="16176" y="19076"/>
                  <a:pt x="16159" y="19185"/>
                  <a:pt x="16142" y="19297"/>
                </a:cubicBezTo>
                <a:cubicBezTo>
                  <a:pt x="16108" y="19503"/>
                  <a:pt x="16071" y="19707"/>
                  <a:pt x="16030" y="19911"/>
                </a:cubicBezTo>
                <a:cubicBezTo>
                  <a:pt x="15947" y="20323"/>
                  <a:pt x="15849" y="20730"/>
                  <a:pt x="15734" y="21135"/>
                </a:cubicBezTo>
                <a:cubicBezTo>
                  <a:pt x="15621" y="21536"/>
                  <a:pt x="15493" y="21931"/>
                  <a:pt x="15349" y="22320"/>
                </a:cubicBezTo>
                <a:cubicBezTo>
                  <a:pt x="15278" y="22511"/>
                  <a:pt x="15204" y="22700"/>
                  <a:pt x="15128" y="22888"/>
                </a:cubicBezTo>
                <a:cubicBezTo>
                  <a:pt x="15119" y="22909"/>
                  <a:pt x="15097" y="22961"/>
                  <a:pt x="15097" y="22961"/>
                </a:cubicBezTo>
                <a:cubicBezTo>
                  <a:pt x="15097" y="22961"/>
                  <a:pt x="15100" y="22953"/>
                  <a:pt x="15109" y="22930"/>
                </a:cubicBezTo>
                <a:lnTo>
                  <a:pt x="15109" y="22930"/>
                </a:lnTo>
                <a:cubicBezTo>
                  <a:pt x="15090" y="22976"/>
                  <a:pt x="15069" y="23024"/>
                  <a:pt x="15049" y="23070"/>
                </a:cubicBezTo>
                <a:cubicBezTo>
                  <a:pt x="15006" y="23170"/>
                  <a:pt x="14962" y="23268"/>
                  <a:pt x="14916" y="23367"/>
                </a:cubicBezTo>
                <a:cubicBezTo>
                  <a:pt x="14577" y="24105"/>
                  <a:pt x="14183" y="24816"/>
                  <a:pt x="13738" y="25495"/>
                </a:cubicBezTo>
                <a:cubicBezTo>
                  <a:pt x="13520" y="25827"/>
                  <a:pt x="13290" y="26151"/>
                  <a:pt x="13049" y="26467"/>
                </a:cubicBezTo>
                <a:lnTo>
                  <a:pt x="13049" y="26467"/>
                </a:lnTo>
                <a:cubicBezTo>
                  <a:pt x="13043" y="26475"/>
                  <a:pt x="13001" y="26529"/>
                  <a:pt x="12990" y="26544"/>
                </a:cubicBezTo>
                <a:cubicBezTo>
                  <a:pt x="12959" y="26583"/>
                  <a:pt x="12929" y="26622"/>
                  <a:pt x="12897" y="26662"/>
                </a:cubicBezTo>
                <a:cubicBezTo>
                  <a:pt x="12834" y="26740"/>
                  <a:pt x="12771" y="26816"/>
                  <a:pt x="12708" y="26893"/>
                </a:cubicBezTo>
                <a:cubicBezTo>
                  <a:pt x="12580" y="27047"/>
                  <a:pt x="12449" y="27197"/>
                  <a:pt x="12316" y="27345"/>
                </a:cubicBezTo>
                <a:cubicBezTo>
                  <a:pt x="11774" y="27951"/>
                  <a:pt x="11186" y="28516"/>
                  <a:pt x="10560" y="29034"/>
                </a:cubicBezTo>
                <a:cubicBezTo>
                  <a:pt x="10488" y="29093"/>
                  <a:pt x="10417" y="29151"/>
                  <a:pt x="10344" y="29210"/>
                </a:cubicBezTo>
                <a:cubicBezTo>
                  <a:pt x="10305" y="29240"/>
                  <a:pt x="10265" y="29272"/>
                  <a:pt x="10227" y="29303"/>
                </a:cubicBezTo>
                <a:cubicBezTo>
                  <a:pt x="10203" y="29320"/>
                  <a:pt x="10182" y="29338"/>
                  <a:pt x="10158" y="29355"/>
                </a:cubicBezTo>
                <a:cubicBezTo>
                  <a:pt x="10163" y="29351"/>
                  <a:pt x="10167" y="29348"/>
                  <a:pt x="10171" y="29345"/>
                </a:cubicBezTo>
                <a:lnTo>
                  <a:pt x="10171" y="29345"/>
                </a:lnTo>
                <a:cubicBezTo>
                  <a:pt x="10167" y="29348"/>
                  <a:pt x="10162" y="29352"/>
                  <a:pt x="10156" y="29356"/>
                </a:cubicBezTo>
                <a:cubicBezTo>
                  <a:pt x="9996" y="29477"/>
                  <a:pt x="9836" y="29596"/>
                  <a:pt x="9672" y="29712"/>
                </a:cubicBezTo>
                <a:cubicBezTo>
                  <a:pt x="9339" y="29947"/>
                  <a:pt x="8997" y="30171"/>
                  <a:pt x="8648" y="30381"/>
                </a:cubicBezTo>
                <a:cubicBezTo>
                  <a:pt x="8298" y="30592"/>
                  <a:pt x="7938" y="30788"/>
                  <a:pt x="7572" y="30973"/>
                </a:cubicBezTo>
                <a:cubicBezTo>
                  <a:pt x="7392" y="31064"/>
                  <a:pt x="7210" y="31151"/>
                  <a:pt x="7026" y="31235"/>
                </a:cubicBezTo>
                <a:cubicBezTo>
                  <a:pt x="6934" y="31277"/>
                  <a:pt x="6842" y="31318"/>
                  <a:pt x="6749" y="31358"/>
                </a:cubicBezTo>
                <a:cubicBezTo>
                  <a:pt x="6709" y="31376"/>
                  <a:pt x="6669" y="31392"/>
                  <a:pt x="6628" y="31409"/>
                </a:cubicBezTo>
                <a:cubicBezTo>
                  <a:pt x="6649" y="31400"/>
                  <a:pt x="6657" y="31397"/>
                  <a:pt x="6657" y="31397"/>
                </a:cubicBezTo>
                <a:lnTo>
                  <a:pt x="6657" y="31397"/>
                </a:lnTo>
                <a:cubicBezTo>
                  <a:pt x="6656" y="31397"/>
                  <a:pt x="6565" y="31435"/>
                  <a:pt x="6545" y="31443"/>
                </a:cubicBezTo>
                <a:cubicBezTo>
                  <a:pt x="5782" y="31755"/>
                  <a:pt x="4995" y="32009"/>
                  <a:pt x="4192" y="32202"/>
                </a:cubicBezTo>
                <a:cubicBezTo>
                  <a:pt x="3781" y="32301"/>
                  <a:pt x="3367" y="32382"/>
                  <a:pt x="2950" y="32449"/>
                </a:cubicBezTo>
                <a:cubicBezTo>
                  <a:pt x="2846" y="32465"/>
                  <a:pt x="2743" y="32481"/>
                  <a:pt x="2641" y="32495"/>
                </a:cubicBezTo>
                <a:cubicBezTo>
                  <a:pt x="2635" y="32496"/>
                  <a:pt x="2629" y="32497"/>
                  <a:pt x="2625" y="32497"/>
                </a:cubicBezTo>
                <a:lnTo>
                  <a:pt x="2625" y="32497"/>
                </a:lnTo>
                <a:cubicBezTo>
                  <a:pt x="2621" y="32498"/>
                  <a:pt x="2611" y="32499"/>
                  <a:pt x="2594" y="32501"/>
                </a:cubicBezTo>
                <a:cubicBezTo>
                  <a:pt x="2533" y="32509"/>
                  <a:pt x="2474" y="32516"/>
                  <a:pt x="2414" y="32523"/>
                </a:cubicBezTo>
                <a:cubicBezTo>
                  <a:pt x="2197" y="32548"/>
                  <a:pt x="1980" y="32569"/>
                  <a:pt x="1762" y="32586"/>
                </a:cubicBezTo>
                <a:cubicBezTo>
                  <a:pt x="1343" y="32618"/>
                  <a:pt x="924" y="32633"/>
                  <a:pt x="504" y="32633"/>
                </a:cubicBezTo>
                <a:cubicBezTo>
                  <a:pt x="247" y="32633"/>
                  <a:pt x="1" y="32859"/>
                  <a:pt x="12" y="33125"/>
                </a:cubicBezTo>
                <a:cubicBezTo>
                  <a:pt x="23" y="33391"/>
                  <a:pt x="228" y="33617"/>
                  <a:pt x="504" y="33617"/>
                </a:cubicBezTo>
                <a:cubicBezTo>
                  <a:pt x="2257" y="33615"/>
                  <a:pt x="4014" y="33346"/>
                  <a:pt x="5681" y="32806"/>
                </a:cubicBezTo>
                <a:cubicBezTo>
                  <a:pt x="7290" y="32282"/>
                  <a:pt x="8823" y="31519"/>
                  <a:pt x="10202" y="30538"/>
                </a:cubicBezTo>
                <a:cubicBezTo>
                  <a:pt x="11601" y="29543"/>
                  <a:pt x="12833" y="28350"/>
                  <a:pt x="13877" y="26989"/>
                </a:cubicBezTo>
                <a:cubicBezTo>
                  <a:pt x="14908" y="25647"/>
                  <a:pt x="15719" y="24150"/>
                  <a:pt x="16301" y="22564"/>
                </a:cubicBezTo>
                <a:cubicBezTo>
                  <a:pt x="16901" y="20928"/>
                  <a:pt x="17233" y="19194"/>
                  <a:pt x="17302" y="17453"/>
                </a:cubicBezTo>
                <a:cubicBezTo>
                  <a:pt x="17369" y="15694"/>
                  <a:pt x="17160" y="13915"/>
                  <a:pt x="16680" y="12222"/>
                </a:cubicBezTo>
                <a:cubicBezTo>
                  <a:pt x="16218" y="10591"/>
                  <a:pt x="15504" y="9024"/>
                  <a:pt x="14573" y="7608"/>
                </a:cubicBezTo>
                <a:cubicBezTo>
                  <a:pt x="13652" y="6209"/>
                  <a:pt x="12529" y="4942"/>
                  <a:pt x="11236" y="3875"/>
                </a:cubicBezTo>
                <a:cubicBezTo>
                  <a:pt x="9910" y="2779"/>
                  <a:pt x="8438" y="1898"/>
                  <a:pt x="6847" y="1243"/>
                </a:cubicBezTo>
                <a:cubicBezTo>
                  <a:pt x="5235" y="579"/>
                  <a:pt x="3522" y="185"/>
                  <a:pt x="1785" y="51"/>
                </a:cubicBezTo>
                <a:cubicBezTo>
                  <a:pt x="1359" y="18"/>
                  <a:pt x="932" y="3"/>
                  <a:pt x="506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345;p25"/>
          <p:cNvGrpSpPr/>
          <p:nvPr/>
        </p:nvGrpSpPr>
        <p:grpSpPr>
          <a:xfrm>
            <a:off x="3616556" y="2555857"/>
            <a:ext cx="306576" cy="311472"/>
            <a:chOff x="2099309" y="1298368"/>
            <a:chExt cx="293189" cy="2809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6" name="Google Shape;346;p25"/>
            <p:cNvSpPr/>
            <p:nvPr/>
          </p:nvSpPr>
          <p:spPr>
            <a:xfrm>
              <a:off x="2099309" y="1298368"/>
              <a:ext cx="293189" cy="280960"/>
            </a:xfrm>
            <a:custGeom>
              <a:avLst/>
              <a:gdLst/>
              <a:ahLst/>
              <a:cxnLst/>
              <a:rect l="l" t="t" r="r" b="b"/>
              <a:pathLst>
                <a:path w="2733" h="2619" extrusionOk="0">
                  <a:moveTo>
                    <a:pt x="944" y="1215"/>
                  </a:moveTo>
                  <a:cubicBezTo>
                    <a:pt x="943" y="1215"/>
                    <a:pt x="936" y="1239"/>
                    <a:pt x="933" y="1261"/>
                  </a:cubicBezTo>
                  <a:lnTo>
                    <a:pt x="933" y="1261"/>
                  </a:lnTo>
                  <a:cubicBezTo>
                    <a:pt x="943" y="1227"/>
                    <a:pt x="945" y="1215"/>
                    <a:pt x="944" y="1215"/>
                  </a:cubicBezTo>
                  <a:close/>
                  <a:moveTo>
                    <a:pt x="1901" y="1244"/>
                  </a:moveTo>
                  <a:cubicBezTo>
                    <a:pt x="1902" y="1247"/>
                    <a:pt x="1903" y="1251"/>
                    <a:pt x="1904" y="1254"/>
                  </a:cubicBezTo>
                  <a:cubicBezTo>
                    <a:pt x="1906" y="1265"/>
                    <a:pt x="1907" y="1272"/>
                    <a:pt x="1906" y="1276"/>
                  </a:cubicBezTo>
                  <a:lnTo>
                    <a:pt x="1906" y="1276"/>
                  </a:lnTo>
                  <a:cubicBezTo>
                    <a:pt x="1904" y="1265"/>
                    <a:pt x="1902" y="1254"/>
                    <a:pt x="1901" y="1244"/>
                  </a:cubicBezTo>
                  <a:close/>
                  <a:moveTo>
                    <a:pt x="1911" y="1352"/>
                  </a:moveTo>
                  <a:cubicBezTo>
                    <a:pt x="1911" y="1352"/>
                    <a:pt x="1911" y="1352"/>
                    <a:pt x="1911" y="1352"/>
                  </a:cubicBezTo>
                  <a:lnTo>
                    <a:pt x="1911" y="1352"/>
                  </a:lnTo>
                  <a:cubicBezTo>
                    <a:pt x="1911" y="1352"/>
                    <a:pt x="1911" y="1352"/>
                    <a:pt x="1911" y="1352"/>
                  </a:cubicBezTo>
                  <a:close/>
                  <a:moveTo>
                    <a:pt x="1432" y="830"/>
                  </a:moveTo>
                  <a:cubicBezTo>
                    <a:pt x="1449" y="830"/>
                    <a:pt x="1467" y="832"/>
                    <a:pt x="1485" y="832"/>
                  </a:cubicBezTo>
                  <a:lnTo>
                    <a:pt x="1485" y="832"/>
                  </a:lnTo>
                  <a:cubicBezTo>
                    <a:pt x="1526" y="842"/>
                    <a:pt x="1566" y="853"/>
                    <a:pt x="1605" y="866"/>
                  </a:cubicBezTo>
                  <a:lnTo>
                    <a:pt x="1605" y="866"/>
                  </a:lnTo>
                  <a:cubicBezTo>
                    <a:pt x="1627" y="879"/>
                    <a:pt x="1651" y="888"/>
                    <a:pt x="1672" y="899"/>
                  </a:cubicBezTo>
                  <a:cubicBezTo>
                    <a:pt x="1686" y="907"/>
                    <a:pt x="1699" y="916"/>
                    <a:pt x="1711" y="925"/>
                  </a:cubicBezTo>
                  <a:lnTo>
                    <a:pt x="1717" y="928"/>
                  </a:lnTo>
                  <a:lnTo>
                    <a:pt x="1717" y="928"/>
                  </a:lnTo>
                  <a:cubicBezTo>
                    <a:pt x="1718" y="929"/>
                    <a:pt x="1719" y="931"/>
                    <a:pt x="1721" y="932"/>
                  </a:cubicBezTo>
                  <a:cubicBezTo>
                    <a:pt x="1749" y="958"/>
                    <a:pt x="1776" y="986"/>
                    <a:pt x="1803" y="1015"/>
                  </a:cubicBezTo>
                  <a:cubicBezTo>
                    <a:pt x="1804" y="1016"/>
                    <a:pt x="1805" y="1017"/>
                    <a:pt x="1806" y="1018"/>
                  </a:cubicBezTo>
                  <a:lnTo>
                    <a:pt x="1806" y="1018"/>
                  </a:lnTo>
                  <a:cubicBezTo>
                    <a:pt x="1817" y="1032"/>
                    <a:pt x="1827" y="1047"/>
                    <a:pt x="1836" y="1063"/>
                  </a:cubicBezTo>
                  <a:cubicBezTo>
                    <a:pt x="1847" y="1083"/>
                    <a:pt x="1857" y="1103"/>
                    <a:pt x="1869" y="1126"/>
                  </a:cubicBezTo>
                  <a:lnTo>
                    <a:pt x="1869" y="1126"/>
                  </a:lnTo>
                  <a:cubicBezTo>
                    <a:pt x="1880" y="1160"/>
                    <a:pt x="1889" y="1194"/>
                    <a:pt x="1898" y="1230"/>
                  </a:cubicBezTo>
                  <a:lnTo>
                    <a:pt x="1898" y="1230"/>
                  </a:lnTo>
                  <a:cubicBezTo>
                    <a:pt x="1898" y="1225"/>
                    <a:pt x="1899" y="1221"/>
                    <a:pt x="1900" y="1216"/>
                  </a:cubicBezTo>
                  <a:lnTo>
                    <a:pt x="1900" y="1216"/>
                  </a:lnTo>
                  <a:cubicBezTo>
                    <a:pt x="1899" y="1224"/>
                    <a:pt x="1900" y="1234"/>
                    <a:pt x="1901" y="1244"/>
                  </a:cubicBezTo>
                  <a:lnTo>
                    <a:pt x="1901" y="1244"/>
                  </a:lnTo>
                  <a:cubicBezTo>
                    <a:pt x="1900" y="1239"/>
                    <a:pt x="1899" y="1234"/>
                    <a:pt x="1898" y="1230"/>
                  </a:cubicBezTo>
                  <a:lnTo>
                    <a:pt x="1898" y="1230"/>
                  </a:lnTo>
                  <a:cubicBezTo>
                    <a:pt x="1894" y="1263"/>
                    <a:pt x="1900" y="1279"/>
                    <a:pt x="1904" y="1279"/>
                  </a:cubicBezTo>
                  <a:cubicBezTo>
                    <a:pt x="1904" y="1279"/>
                    <a:pt x="1905" y="1278"/>
                    <a:pt x="1906" y="1276"/>
                  </a:cubicBezTo>
                  <a:lnTo>
                    <a:pt x="1906" y="1276"/>
                  </a:lnTo>
                  <a:cubicBezTo>
                    <a:pt x="1907" y="1289"/>
                    <a:pt x="1909" y="1301"/>
                    <a:pt x="1909" y="1312"/>
                  </a:cubicBezTo>
                  <a:cubicBezTo>
                    <a:pt x="1909" y="1329"/>
                    <a:pt x="1908" y="1345"/>
                    <a:pt x="1907" y="1360"/>
                  </a:cubicBezTo>
                  <a:lnTo>
                    <a:pt x="1907" y="1360"/>
                  </a:lnTo>
                  <a:cubicBezTo>
                    <a:pt x="1894" y="1389"/>
                    <a:pt x="1892" y="1439"/>
                    <a:pt x="1883" y="1470"/>
                  </a:cubicBezTo>
                  <a:cubicBezTo>
                    <a:pt x="1878" y="1485"/>
                    <a:pt x="1869" y="1502"/>
                    <a:pt x="1863" y="1519"/>
                  </a:cubicBezTo>
                  <a:lnTo>
                    <a:pt x="1863" y="1519"/>
                  </a:lnTo>
                  <a:cubicBezTo>
                    <a:pt x="1846" y="1550"/>
                    <a:pt x="1828" y="1581"/>
                    <a:pt x="1808" y="1611"/>
                  </a:cubicBezTo>
                  <a:lnTo>
                    <a:pt x="1808" y="1611"/>
                  </a:lnTo>
                  <a:cubicBezTo>
                    <a:pt x="1796" y="1622"/>
                    <a:pt x="1785" y="1637"/>
                    <a:pt x="1773" y="1650"/>
                  </a:cubicBezTo>
                  <a:lnTo>
                    <a:pt x="1740" y="1684"/>
                  </a:lnTo>
                  <a:cubicBezTo>
                    <a:pt x="1739" y="1685"/>
                    <a:pt x="1738" y="1685"/>
                    <a:pt x="1738" y="1686"/>
                  </a:cubicBezTo>
                  <a:lnTo>
                    <a:pt x="1738" y="1686"/>
                  </a:lnTo>
                  <a:cubicBezTo>
                    <a:pt x="1741" y="1684"/>
                    <a:pt x="1746" y="1682"/>
                    <a:pt x="1750" y="1680"/>
                  </a:cubicBezTo>
                  <a:lnTo>
                    <a:pt x="1750" y="1680"/>
                  </a:lnTo>
                  <a:cubicBezTo>
                    <a:pt x="1745" y="1683"/>
                    <a:pt x="1740" y="1685"/>
                    <a:pt x="1735" y="1688"/>
                  </a:cubicBezTo>
                  <a:lnTo>
                    <a:pt x="1735" y="1688"/>
                  </a:lnTo>
                  <a:cubicBezTo>
                    <a:pt x="1726" y="1695"/>
                    <a:pt x="1717" y="1701"/>
                    <a:pt x="1710" y="1704"/>
                  </a:cubicBezTo>
                  <a:lnTo>
                    <a:pt x="1710" y="1704"/>
                  </a:lnTo>
                  <a:cubicBezTo>
                    <a:pt x="1718" y="1698"/>
                    <a:pt x="1727" y="1693"/>
                    <a:pt x="1735" y="1688"/>
                  </a:cubicBezTo>
                  <a:lnTo>
                    <a:pt x="1735" y="1688"/>
                  </a:lnTo>
                  <a:cubicBezTo>
                    <a:pt x="1736" y="1687"/>
                    <a:pt x="1737" y="1687"/>
                    <a:pt x="1738" y="1686"/>
                  </a:cubicBezTo>
                  <a:lnTo>
                    <a:pt x="1738" y="1686"/>
                  </a:lnTo>
                  <a:cubicBezTo>
                    <a:pt x="1706" y="1701"/>
                    <a:pt x="1698" y="1707"/>
                    <a:pt x="1701" y="1707"/>
                  </a:cubicBezTo>
                  <a:cubicBezTo>
                    <a:pt x="1703" y="1707"/>
                    <a:pt x="1706" y="1706"/>
                    <a:pt x="1710" y="1704"/>
                  </a:cubicBezTo>
                  <a:lnTo>
                    <a:pt x="1710" y="1704"/>
                  </a:lnTo>
                  <a:cubicBezTo>
                    <a:pt x="1691" y="1718"/>
                    <a:pt x="1672" y="1733"/>
                    <a:pt x="1653" y="1743"/>
                  </a:cubicBezTo>
                  <a:cubicBezTo>
                    <a:pt x="1639" y="1751"/>
                    <a:pt x="1624" y="1757"/>
                    <a:pt x="1611" y="1766"/>
                  </a:cubicBezTo>
                  <a:cubicBezTo>
                    <a:pt x="1576" y="1776"/>
                    <a:pt x="1543" y="1787"/>
                    <a:pt x="1508" y="1795"/>
                  </a:cubicBezTo>
                  <a:lnTo>
                    <a:pt x="1508" y="1795"/>
                  </a:lnTo>
                  <a:cubicBezTo>
                    <a:pt x="1496" y="1793"/>
                    <a:pt x="1487" y="1792"/>
                    <a:pt x="1480" y="1792"/>
                  </a:cubicBezTo>
                  <a:cubicBezTo>
                    <a:pt x="1456" y="1792"/>
                    <a:pt x="1453" y="1799"/>
                    <a:pt x="1468" y="1800"/>
                  </a:cubicBezTo>
                  <a:lnTo>
                    <a:pt x="1468" y="1800"/>
                  </a:lnTo>
                  <a:cubicBezTo>
                    <a:pt x="1480" y="1798"/>
                    <a:pt x="1493" y="1795"/>
                    <a:pt x="1505" y="1795"/>
                  </a:cubicBezTo>
                  <a:lnTo>
                    <a:pt x="1505" y="1795"/>
                  </a:lnTo>
                  <a:cubicBezTo>
                    <a:pt x="1506" y="1795"/>
                    <a:pt x="1507" y="1795"/>
                    <a:pt x="1508" y="1795"/>
                  </a:cubicBezTo>
                  <a:lnTo>
                    <a:pt x="1508" y="1795"/>
                  </a:lnTo>
                  <a:cubicBezTo>
                    <a:pt x="1510" y="1795"/>
                    <a:pt x="1512" y="1795"/>
                    <a:pt x="1515" y="1796"/>
                  </a:cubicBezTo>
                  <a:lnTo>
                    <a:pt x="1515" y="1796"/>
                  </a:lnTo>
                  <a:cubicBezTo>
                    <a:pt x="1512" y="1795"/>
                    <a:pt x="1509" y="1795"/>
                    <a:pt x="1506" y="1795"/>
                  </a:cubicBezTo>
                  <a:cubicBezTo>
                    <a:pt x="1506" y="1795"/>
                    <a:pt x="1505" y="1795"/>
                    <a:pt x="1505" y="1795"/>
                  </a:cubicBezTo>
                  <a:lnTo>
                    <a:pt x="1505" y="1795"/>
                  </a:lnTo>
                  <a:cubicBezTo>
                    <a:pt x="1501" y="1796"/>
                    <a:pt x="1498" y="1797"/>
                    <a:pt x="1494" y="1797"/>
                  </a:cubicBezTo>
                  <a:cubicBezTo>
                    <a:pt x="1485" y="1799"/>
                    <a:pt x="1478" y="1800"/>
                    <a:pt x="1472" y="1800"/>
                  </a:cubicBezTo>
                  <a:cubicBezTo>
                    <a:pt x="1471" y="1800"/>
                    <a:pt x="1469" y="1800"/>
                    <a:pt x="1468" y="1800"/>
                  </a:cubicBezTo>
                  <a:lnTo>
                    <a:pt x="1468" y="1800"/>
                  </a:lnTo>
                  <a:cubicBezTo>
                    <a:pt x="1465" y="1801"/>
                    <a:pt x="1461" y="1801"/>
                    <a:pt x="1458" y="1801"/>
                  </a:cubicBezTo>
                  <a:cubicBezTo>
                    <a:pt x="1452" y="1802"/>
                    <a:pt x="1446" y="1802"/>
                    <a:pt x="1440" y="1802"/>
                  </a:cubicBezTo>
                  <a:cubicBezTo>
                    <a:pt x="1410" y="1802"/>
                    <a:pt x="1381" y="1800"/>
                    <a:pt x="1351" y="1798"/>
                  </a:cubicBezTo>
                  <a:lnTo>
                    <a:pt x="1351" y="1798"/>
                  </a:lnTo>
                  <a:cubicBezTo>
                    <a:pt x="1329" y="1794"/>
                    <a:pt x="1308" y="1789"/>
                    <a:pt x="1286" y="1783"/>
                  </a:cubicBezTo>
                  <a:cubicBezTo>
                    <a:pt x="1272" y="1779"/>
                    <a:pt x="1257" y="1774"/>
                    <a:pt x="1243" y="1769"/>
                  </a:cubicBezTo>
                  <a:lnTo>
                    <a:pt x="1243" y="1769"/>
                  </a:lnTo>
                  <a:cubicBezTo>
                    <a:pt x="1245" y="1771"/>
                    <a:pt x="1248" y="1774"/>
                    <a:pt x="1250" y="1776"/>
                  </a:cubicBezTo>
                  <a:cubicBezTo>
                    <a:pt x="1247" y="1774"/>
                    <a:pt x="1245" y="1771"/>
                    <a:pt x="1242" y="1769"/>
                  </a:cubicBezTo>
                  <a:lnTo>
                    <a:pt x="1242" y="1769"/>
                  </a:lnTo>
                  <a:cubicBezTo>
                    <a:pt x="1242" y="1769"/>
                    <a:pt x="1242" y="1769"/>
                    <a:pt x="1243" y="1769"/>
                  </a:cubicBezTo>
                  <a:lnTo>
                    <a:pt x="1243" y="1769"/>
                  </a:lnTo>
                  <a:cubicBezTo>
                    <a:pt x="1228" y="1757"/>
                    <a:pt x="1215" y="1751"/>
                    <a:pt x="1207" y="1749"/>
                  </a:cubicBezTo>
                  <a:lnTo>
                    <a:pt x="1207" y="1749"/>
                  </a:lnTo>
                  <a:cubicBezTo>
                    <a:pt x="1220" y="1755"/>
                    <a:pt x="1232" y="1762"/>
                    <a:pt x="1242" y="1769"/>
                  </a:cubicBezTo>
                  <a:lnTo>
                    <a:pt x="1242" y="1769"/>
                  </a:lnTo>
                  <a:cubicBezTo>
                    <a:pt x="1234" y="1766"/>
                    <a:pt x="1226" y="1764"/>
                    <a:pt x="1218" y="1762"/>
                  </a:cubicBezTo>
                  <a:cubicBezTo>
                    <a:pt x="1197" y="1755"/>
                    <a:pt x="1194" y="1748"/>
                    <a:pt x="1202" y="1748"/>
                  </a:cubicBezTo>
                  <a:cubicBezTo>
                    <a:pt x="1203" y="1748"/>
                    <a:pt x="1205" y="1749"/>
                    <a:pt x="1207" y="1749"/>
                  </a:cubicBezTo>
                  <a:lnTo>
                    <a:pt x="1207" y="1749"/>
                  </a:lnTo>
                  <a:cubicBezTo>
                    <a:pt x="1186" y="1739"/>
                    <a:pt x="1163" y="1730"/>
                    <a:pt x="1147" y="1720"/>
                  </a:cubicBezTo>
                  <a:cubicBezTo>
                    <a:pt x="1136" y="1713"/>
                    <a:pt x="1126" y="1705"/>
                    <a:pt x="1115" y="1698"/>
                  </a:cubicBezTo>
                  <a:lnTo>
                    <a:pt x="1115" y="1698"/>
                  </a:lnTo>
                  <a:cubicBezTo>
                    <a:pt x="1096" y="1679"/>
                    <a:pt x="1071" y="1645"/>
                    <a:pt x="1047" y="1620"/>
                  </a:cubicBezTo>
                  <a:lnTo>
                    <a:pt x="1047" y="1620"/>
                  </a:lnTo>
                  <a:cubicBezTo>
                    <a:pt x="1056" y="1632"/>
                    <a:pt x="1059" y="1641"/>
                    <a:pt x="1055" y="1641"/>
                  </a:cubicBezTo>
                  <a:cubicBezTo>
                    <a:pt x="1053" y="1641"/>
                    <a:pt x="1048" y="1637"/>
                    <a:pt x="1040" y="1626"/>
                  </a:cubicBezTo>
                  <a:cubicBezTo>
                    <a:pt x="1035" y="1617"/>
                    <a:pt x="1029" y="1609"/>
                    <a:pt x="1023" y="1601"/>
                  </a:cubicBezTo>
                  <a:lnTo>
                    <a:pt x="1023" y="1601"/>
                  </a:lnTo>
                  <a:cubicBezTo>
                    <a:pt x="1031" y="1605"/>
                    <a:pt x="1039" y="1612"/>
                    <a:pt x="1047" y="1620"/>
                  </a:cubicBezTo>
                  <a:lnTo>
                    <a:pt x="1047" y="1620"/>
                  </a:lnTo>
                  <a:cubicBezTo>
                    <a:pt x="1041" y="1614"/>
                    <a:pt x="1033" y="1607"/>
                    <a:pt x="1023" y="1600"/>
                  </a:cubicBezTo>
                  <a:lnTo>
                    <a:pt x="1023" y="1600"/>
                  </a:lnTo>
                  <a:cubicBezTo>
                    <a:pt x="1023" y="1600"/>
                    <a:pt x="1023" y="1601"/>
                    <a:pt x="1023" y="1601"/>
                  </a:cubicBezTo>
                  <a:lnTo>
                    <a:pt x="1023" y="1601"/>
                  </a:lnTo>
                  <a:cubicBezTo>
                    <a:pt x="1022" y="1600"/>
                    <a:pt x="1020" y="1599"/>
                    <a:pt x="1019" y="1598"/>
                  </a:cubicBezTo>
                  <a:lnTo>
                    <a:pt x="1019" y="1598"/>
                  </a:lnTo>
                  <a:cubicBezTo>
                    <a:pt x="1020" y="1599"/>
                    <a:pt x="1022" y="1600"/>
                    <a:pt x="1023" y="1600"/>
                  </a:cubicBezTo>
                  <a:lnTo>
                    <a:pt x="1023" y="1600"/>
                  </a:lnTo>
                  <a:cubicBezTo>
                    <a:pt x="1016" y="1590"/>
                    <a:pt x="1009" y="1579"/>
                    <a:pt x="1002" y="1567"/>
                  </a:cubicBezTo>
                  <a:cubicBezTo>
                    <a:pt x="994" y="1554"/>
                    <a:pt x="988" y="1542"/>
                    <a:pt x="980" y="1528"/>
                  </a:cubicBezTo>
                  <a:lnTo>
                    <a:pt x="980" y="1528"/>
                  </a:lnTo>
                  <a:cubicBezTo>
                    <a:pt x="973" y="1494"/>
                    <a:pt x="952" y="1458"/>
                    <a:pt x="944" y="1425"/>
                  </a:cubicBezTo>
                  <a:cubicBezTo>
                    <a:pt x="941" y="1410"/>
                    <a:pt x="938" y="1393"/>
                    <a:pt x="934" y="1378"/>
                  </a:cubicBezTo>
                  <a:cubicBezTo>
                    <a:pt x="932" y="1341"/>
                    <a:pt x="932" y="1302"/>
                    <a:pt x="933" y="1265"/>
                  </a:cubicBezTo>
                  <a:cubicBezTo>
                    <a:pt x="933" y="1264"/>
                    <a:pt x="933" y="1262"/>
                    <a:pt x="933" y="1261"/>
                  </a:cubicBezTo>
                  <a:lnTo>
                    <a:pt x="933" y="1261"/>
                  </a:lnTo>
                  <a:cubicBezTo>
                    <a:pt x="932" y="1266"/>
                    <a:pt x="930" y="1271"/>
                    <a:pt x="929" y="1277"/>
                  </a:cubicBezTo>
                  <a:cubicBezTo>
                    <a:pt x="933" y="1261"/>
                    <a:pt x="936" y="1245"/>
                    <a:pt x="938" y="1230"/>
                  </a:cubicBezTo>
                  <a:cubicBezTo>
                    <a:pt x="946" y="1194"/>
                    <a:pt x="957" y="1161"/>
                    <a:pt x="968" y="1127"/>
                  </a:cubicBezTo>
                  <a:lnTo>
                    <a:pt x="968" y="1127"/>
                  </a:lnTo>
                  <a:cubicBezTo>
                    <a:pt x="968" y="1126"/>
                    <a:pt x="968" y="1126"/>
                    <a:pt x="968" y="1126"/>
                  </a:cubicBezTo>
                  <a:cubicBezTo>
                    <a:pt x="980" y="1106"/>
                    <a:pt x="990" y="1083"/>
                    <a:pt x="1002" y="1063"/>
                  </a:cubicBezTo>
                  <a:cubicBezTo>
                    <a:pt x="1010" y="1051"/>
                    <a:pt x="1018" y="1039"/>
                    <a:pt x="1025" y="1027"/>
                  </a:cubicBezTo>
                  <a:lnTo>
                    <a:pt x="1025" y="1027"/>
                  </a:lnTo>
                  <a:cubicBezTo>
                    <a:pt x="1023" y="1029"/>
                    <a:pt x="1021" y="1030"/>
                    <a:pt x="1019" y="1031"/>
                  </a:cubicBezTo>
                  <a:cubicBezTo>
                    <a:pt x="1021" y="1030"/>
                    <a:pt x="1023" y="1028"/>
                    <a:pt x="1026" y="1026"/>
                  </a:cubicBezTo>
                  <a:lnTo>
                    <a:pt x="1026" y="1026"/>
                  </a:lnTo>
                  <a:cubicBezTo>
                    <a:pt x="1026" y="1027"/>
                    <a:pt x="1025" y="1027"/>
                    <a:pt x="1025" y="1027"/>
                  </a:cubicBezTo>
                  <a:lnTo>
                    <a:pt x="1025" y="1027"/>
                  </a:lnTo>
                  <a:cubicBezTo>
                    <a:pt x="1047" y="1014"/>
                    <a:pt x="1057" y="1000"/>
                    <a:pt x="1058" y="994"/>
                  </a:cubicBezTo>
                  <a:lnTo>
                    <a:pt x="1058" y="994"/>
                  </a:lnTo>
                  <a:cubicBezTo>
                    <a:pt x="1047" y="1007"/>
                    <a:pt x="1036" y="1019"/>
                    <a:pt x="1026" y="1026"/>
                  </a:cubicBezTo>
                  <a:lnTo>
                    <a:pt x="1026" y="1026"/>
                  </a:lnTo>
                  <a:cubicBezTo>
                    <a:pt x="1029" y="1022"/>
                    <a:pt x="1031" y="1018"/>
                    <a:pt x="1034" y="1014"/>
                  </a:cubicBezTo>
                  <a:cubicBezTo>
                    <a:pt x="1044" y="997"/>
                    <a:pt x="1053" y="990"/>
                    <a:pt x="1056" y="990"/>
                  </a:cubicBezTo>
                  <a:cubicBezTo>
                    <a:pt x="1058" y="990"/>
                    <a:pt x="1058" y="992"/>
                    <a:pt x="1058" y="994"/>
                  </a:cubicBezTo>
                  <a:lnTo>
                    <a:pt x="1058" y="994"/>
                  </a:lnTo>
                  <a:cubicBezTo>
                    <a:pt x="1073" y="977"/>
                    <a:pt x="1087" y="958"/>
                    <a:pt x="1099" y="947"/>
                  </a:cubicBezTo>
                  <a:cubicBezTo>
                    <a:pt x="1106" y="941"/>
                    <a:pt x="1131" y="923"/>
                    <a:pt x="1135" y="919"/>
                  </a:cubicBezTo>
                  <a:lnTo>
                    <a:pt x="1135" y="919"/>
                  </a:lnTo>
                  <a:cubicBezTo>
                    <a:pt x="1168" y="900"/>
                    <a:pt x="1220" y="884"/>
                    <a:pt x="1244" y="861"/>
                  </a:cubicBezTo>
                  <a:lnTo>
                    <a:pt x="1244" y="861"/>
                  </a:lnTo>
                  <a:cubicBezTo>
                    <a:pt x="1257" y="856"/>
                    <a:pt x="1271" y="852"/>
                    <a:pt x="1285" y="848"/>
                  </a:cubicBezTo>
                  <a:cubicBezTo>
                    <a:pt x="1300" y="845"/>
                    <a:pt x="1315" y="841"/>
                    <a:pt x="1332" y="837"/>
                  </a:cubicBezTo>
                  <a:cubicBezTo>
                    <a:pt x="1337" y="836"/>
                    <a:pt x="1355" y="833"/>
                    <a:pt x="1368" y="832"/>
                  </a:cubicBezTo>
                  <a:lnTo>
                    <a:pt x="1368" y="832"/>
                  </a:lnTo>
                  <a:cubicBezTo>
                    <a:pt x="1368" y="832"/>
                    <a:pt x="1368" y="832"/>
                    <a:pt x="1369" y="832"/>
                  </a:cubicBezTo>
                  <a:cubicBezTo>
                    <a:pt x="1389" y="830"/>
                    <a:pt x="1412" y="830"/>
                    <a:pt x="1432" y="830"/>
                  </a:cubicBezTo>
                  <a:close/>
                  <a:moveTo>
                    <a:pt x="1430" y="1"/>
                  </a:moveTo>
                  <a:cubicBezTo>
                    <a:pt x="1052" y="1"/>
                    <a:pt x="670" y="165"/>
                    <a:pt x="430" y="456"/>
                  </a:cubicBezTo>
                  <a:cubicBezTo>
                    <a:pt x="76" y="886"/>
                    <a:pt x="1" y="1495"/>
                    <a:pt x="292" y="1982"/>
                  </a:cubicBezTo>
                  <a:cubicBezTo>
                    <a:pt x="539" y="2394"/>
                    <a:pt x="975" y="2618"/>
                    <a:pt x="1436" y="2618"/>
                  </a:cubicBezTo>
                  <a:cubicBezTo>
                    <a:pt x="1520" y="2618"/>
                    <a:pt x="1605" y="2611"/>
                    <a:pt x="1690" y="2595"/>
                  </a:cubicBezTo>
                  <a:cubicBezTo>
                    <a:pt x="2278" y="2490"/>
                    <a:pt x="2696" y="1947"/>
                    <a:pt x="2729" y="1368"/>
                  </a:cubicBezTo>
                  <a:lnTo>
                    <a:pt x="2729" y="1368"/>
                  </a:lnTo>
                  <a:cubicBezTo>
                    <a:pt x="2732" y="1350"/>
                    <a:pt x="2733" y="1332"/>
                    <a:pt x="2732" y="1312"/>
                  </a:cubicBezTo>
                  <a:cubicBezTo>
                    <a:pt x="2724" y="750"/>
                    <a:pt x="2375" y="272"/>
                    <a:pt x="1853" y="75"/>
                  </a:cubicBezTo>
                  <a:cubicBezTo>
                    <a:pt x="1718" y="25"/>
                    <a:pt x="1574" y="1"/>
                    <a:pt x="1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47;p25"/>
            <p:cNvSpPr/>
            <p:nvPr/>
          </p:nvSpPr>
          <p:spPr>
            <a:xfrm>
              <a:off x="2155307" y="1342672"/>
              <a:ext cx="192992" cy="192992"/>
            </a:xfrm>
            <a:custGeom>
              <a:avLst/>
              <a:gdLst/>
              <a:ahLst/>
              <a:cxnLst/>
              <a:rect l="l" t="t" r="r" b="b"/>
              <a:pathLst>
                <a:path w="1799" h="1799" extrusionOk="0">
                  <a:moveTo>
                    <a:pt x="900" y="0"/>
                  </a:moveTo>
                  <a:cubicBezTo>
                    <a:pt x="402" y="0"/>
                    <a:pt x="0" y="403"/>
                    <a:pt x="0" y="899"/>
                  </a:cubicBezTo>
                  <a:cubicBezTo>
                    <a:pt x="0" y="1396"/>
                    <a:pt x="402" y="1799"/>
                    <a:pt x="900" y="1799"/>
                  </a:cubicBezTo>
                  <a:cubicBezTo>
                    <a:pt x="1396" y="1799"/>
                    <a:pt x="1798" y="1396"/>
                    <a:pt x="1798" y="899"/>
                  </a:cubicBezTo>
                  <a:cubicBezTo>
                    <a:pt x="1798" y="403"/>
                    <a:pt x="1396" y="0"/>
                    <a:pt x="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351;p25"/>
          <p:cNvGrpSpPr/>
          <p:nvPr/>
        </p:nvGrpSpPr>
        <p:grpSpPr>
          <a:xfrm>
            <a:off x="3892360" y="3596147"/>
            <a:ext cx="306576" cy="311353"/>
            <a:chOff x="2719471" y="1903616"/>
            <a:chExt cx="293189" cy="2808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2" name="Google Shape;352;p25"/>
            <p:cNvSpPr/>
            <p:nvPr/>
          </p:nvSpPr>
          <p:spPr>
            <a:xfrm>
              <a:off x="2719471" y="1903616"/>
              <a:ext cx="293189" cy="280852"/>
            </a:xfrm>
            <a:custGeom>
              <a:avLst/>
              <a:gdLst/>
              <a:ahLst/>
              <a:cxnLst/>
              <a:rect l="l" t="t" r="r" b="b"/>
              <a:pathLst>
                <a:path w="2733" h="2618" extrusionOk="0">
                  <a:moveTo>
                    <a:pt x="944" y="1215"/>
                  </a:moveTo>
                  <a:cubicBezTo>
                    <a:pt x="943" y="1215"/>
                    <a:pt x="936" y="1239"/>
                    <a:pt x="933" y="1261"/>
                  </a:cubicBezTo>
                  <a:lnTo>
                    <a:pt x="933" y="1261"/>
                  </a:lnTo>
                  <a:cubicBezTo>
                    <a:pt x="943" y="1227"/>
                    <a:pt x="945" y="1215"/>
                    <a:pt x="944" y="1215"/>
                  </a:cubicBezTo>
                  <a:close/>
                  <a:moveTo>
                    <a:pt x="1901" y="1243"/>
                  </a:moveTo>
                  <a:cubicBezTo>
                    <a:pt x="1902" y="1246"/>
                    <a:pt x="1903" y="1250"/>
                    <a:pt x="1904" y="1253"/>
                  </a:cubicBezTo>
                  <a:cubicBezTo>
                    <a:pt x="1906" y="1264"/>
                    <a:pt x="1907" y="1272"/>
                    <a:pt x="1906" y="1275"/>
                  </a:cubicBezTo>
                  <a:lnTo>
                    <a:pt x="1906" y="1275"/>
                  </a:lnTo>
                  <a:cubicBezTo>
                    <a:pt x="1904" y="1264"/>
                    <a:pt x="1902" y="1253"/>
                    <a:pt x="1901" y="1243"/>
                  </a:cubicBezTo>
                  <a:close/>
                  <a:moveTo>
                    <a:pt x="1911" y="1352"/>
                  </a:moveTo>
                  <a:lnTo>
                    <a:pt x="1911" y="1352"/>
                  </a:lnTo>
                  <a:cubicBezTo>
                    <a:pt x="1911" y="1352"/>
                    <a:pt x="1911" y="1352"/>
                    <a:pt x="1911" y="1352"/>
                  </a:cubicBezTo>
                  <a:lnTo>
                    <a:pt x="1911" y="1352"/>
                  </a:lnTo>
                  <a:cubicBezTo>
                    <a:pt x="1911" y="1352"/>
                    <a:pt x="1911" y="1352"/>
                    <a:pt x="1911" y="1352"/>
                  </a:cubicBezTo>
                  <a:close/>
                  <a:moveTo>
                    <a:pt x="1859" y="1537"/>
                  </a:moveTo>
                  <a:cubicBezTo>
                    <a:pt x="1859" y="1537"/>
                    <a:pt x="1859" y="1537"/>
                    <a:pt x="1859" y="1537"/>
                  </a:cubicBezTo>
                  <a:cubicBezTo>
                    <a:pt x="1859" y="1537"/>
                    <a:pt x="1859" y="1537"/>
                    <a:pt x="1859" y="1537"/>
                  </a:cubicBezTo>
                  <a:close/>
                  <a:moveTo>
                    <a:pt x="1730" y="1691"/>
                  </a:moveTo>
                  <a:cubicBezTo>
                    <a:pt x="1725" y="1695"/>
                    <a:pt x="1720" y="1698"/>
                    <a:pt x="1715" y="1701"/>
                  </a:cubicBezTo>
                  <a:lnTo>
                    <a:pt x="1715" y="1701"/>
                  </a:lnTo>
                  <a:cubicBezTo>
                    <a:pt x="1720" y="1697"/>
                    <a:pt x="1725" y="1694"/>
                    <a:pt x="1730" y="1691"/>
                  </a:cubicBezTo>
                  <a:close/>
                  <a:moveTo>
                    <a:pt x="1432" y="830"/>
                  </a:moveTo>
                  <a:cubicBezTo>
                    <a:pt x="1449" y="830"/>
                    <a:pt x="1467" y="832"/>
                    <a:pt x="1485" y="832"/>
                  </a:cubicBezTo>
                  <a:lnTo>
                    <a:pt x="1485" y="832"/>
                  </a:lnTo>
                  <a:cubicBezTo>
                    <a:pt x="1525" y="842"/>
                    <a:pt x="1564" y="853"/>
                    <a:pt x="1603" y="864"/>
                  </a:cubicBezTo>
                  <a:lnTo>
                    <a:pt x="1603" y="864"/>
                  </a:lnTo>
                  <a:cubicBezTo>
                    <a:pt x="1625" y="878"/>
                    <a:pt x="1650" y="887"/>
                    <a:pt x="1672" y="899"/>
                  </a:cubicBezTo>
                  <a:cubicBezTo>
                    <a:pt x="1686" y="907"/>
                    <a:pt x="1699" y="915"/>
                    <a:pt x="1711" y="924"/>
                  </a:cubicBezTo>
                  <a:lnTo>
                    <a:pt x="1721" y="931"/>
                  </a:lnTo>
                  <a:lnTo>
                    <a:pt x="1721" y="931"/>
                  </a:lnTo>
                  <a:cubicBezTo>
                    <a:pt x="1750" y="959"/>
                    <a:pt x="1776" y="986"/>
                    <a:pt x="1803" y="1015"/>
                  </a:cubicBezTo>
                  <a:cubicBezTo>
                    <a:pt x="1805" y="1016"/>
                    <a:pt x="1806" y="1017"/>
                    <a:pt x="1807" y="1018"/>
                  </a:cubicBezTo>
                  <a:lnTo>
                    <a:pt x="1807" y="1018"/>
                  </a:lnTo>
                  <a:cubicBezTo>
                    <a:pt x="1817" y="1032"/>
                    <a:pt x="1827" y="1047"/>
                    <a:pt x="1836" y="1063"/>
                  </a:cubicBezTo>
                  <a:cubicBezTo>
                    <a:pt x="1847" y="1082"/>
                    <a:pt x="1857" y="1102"/>
                    <a:pt x="1868" y="1123"/>
                  </a:cubicBezTo>
                  <a:lnTo>
                    <a:pt x="1868" y="1123"/>
                  </a:lnTo>
                  <a:cubicBezTo>
                    <a:pt x="1879" y="1158"/>
                    <a:pt x="1889" y="1193"/>
                    <a:pt x="1898" y="1229"/>
                  </a:cubicBezTo>
                  <a:lnTo>
                    <a:pt x="1898" y="1229"/>
                  </a:lnTo>
                  <a:cubicBezTo>
                    <a:pt x="1898" y="1225"/>
                    <a:pt x="1899" y="1221"/>
                    <a:pt x="1900" y="1216"/>
                  </a:cubicBezTo>
                  <a:lnTo>
                    <a:pt x="1900" y="1216"/>
                  </a:lnTo>
                  <a:cubicBezTo>
                    <a:pt x="1899" y="1224"/>
                    <a:pt x="1900" y="1233"/>
                    <a:pt x="1901" y="1243"/>
                  </a:cubicBezTo>
                  <a:lnTo>
                    <a:pt x="1901" y="1243"/>
                  </a:lnTo>
                  <a:cubicBezTo>
                    <a:pt x="1900" y="1238"/>
                    <a:pt x="1899" y="1234"/>
                    <a:pt x="1898" y="1229"/>
                  </a:cubicBezTo>
                  <a:lnTo>
                    <a:pt x="1898" y="1229"/>
                  </a:lnTo>
                  <a:cubicBezTo>
                    <a:pt x="1894" y="1262"/>
                    <a:pt x="1900" y="1279"/>
                    <a:pt x="1904" y="1279"/>
                  </a:cubicBezTo>
                  <a:cubicBezTo>
                    <a:pt x="1904" y="1279"/>
                    <a:pt x="1905" y="1278"/>
                    <a:pt x="1906" y="1275"/>
                  </a:cubicBezTo>
                  <a:lnTo>
                    <a:pt x="1906" y="1275"/>
                  </a:lnTo>
                  <a:cubicBezTo>
                    <a:pt x="1907" y="1288"/>
                    <a:pt x="1909" y="1301"/>
                    <a:pt x="1909" y="1312"/>
                  </a:cubicBezTo>
                  <a:cubicBezTo>
                    <a:pt x="1909" y="1329"/>
                    <a:pt x="1908" y="1344"/>
                    <a:pt x="1907" y="1360"/>
                  </a:cubicBezTo>
                  <a:lnTo>
                    <a:pt x="1907" y="1360"/>
                  </a:lnTo>
                  <a:cubicBezTo>
                    <a:pt x="1894" y="1389"/>
                    <a:pt x="1892" y="1439"/>
                    <a:pt x="1883" y="1470"/>
                  </a:cubicBezTo>
                  <a:cubicBezTo>
                    <a:pt x="1879" y="1483"/>
                    <a:pt x="1872" y="1498"/>
                    <a:pt x="1866" y="1512"/>
                  </a:cubicBezTo>
                  <a:lnTo>
                    <a:pt x="1866" y="1512"/>
                  </a:lnTo>
                  <a:cubicBezTo>
                    <a:pt x="1848" y="1544"/>
                    <a:pt x="1830" y="1577"/>
                    <a:pt x="1810" y="1609"/>
                  </a:cubicBezTo>
                  <a:lnTo>
                    <a:pt x="1810" y="1609"/>
                  </a:lnTo>
                  <a:cubicBezTo>
                    <a:pt x="1796" y="1621"/>
                    <a:pt x="1785" y="1637"/>
                    <a:pt x="1773" y="1650"/>
                  </a:cubicBezTo>
                  <a:lnTo>
                    <a:pt x="1740" y="1683"/>
                  </a:lnTo>
                  <a:cubicBezTo>
                    <a:pt x="1738" y="1684"/>
                    <a:pt x="1737" y="1686"/>
                    <a:pt x="1735" y="1687"/>
                  </a:cubicBezTo>
                  <a:lnTo>
                    <a:pt x="1735" y="1687"/>
                  </a:lnTo>
                  <a:cubicBezTo>
                    <a:pt x="1739" y="1685"/>
                    <a:pt x="1744" y="1683"/>
                    <a:pt x="1750" y="1680"/>
                  </a:cubicBezTo>
                  <a:lnTo>
                    <a:pt x="1750" y="1680"/>
                  </a:lnTo>
                  <a:cubicBezTo>
                    <a:pt x="1743" y="1683"/>
                    <a:pt x="1737" y="1687"/>
                    <a:pt x="1730" y="1691"/>
                  </a:cubicBezTo>
                  <a:lnTo>
                    <a:pt x="1730" y="1691"/>
                  </a:lnTo>
                  <a:cubicBezTo>
                    <a:pt x="1732" y="1690"/>
                    <a:pt x="1733" y="1688"/>
                    <a:pt x="1735" y="1687"/>
                  </a:cubicBezTo>
                  <a:lnTo>
                    <a:pt x="1735" y="1687"/>
                  </a:lnTo>
                  <a:cubicBezTo>
                    <a:pt x="1706" y="1701"/>
                    <a:pt x="1698" y="1707"/>
                    <a:pt x="1701" y="1707"/>
                  </a:cubicBezTo>
                  <a:cubicBezTo>
                    <a:pt x="1703" y="1707"/>
                    <a:pt x="1708" y="1705"/>
                    <a:pt x="1715" y="1701"/>
                  </a:cubicBezTo>
                  <a:lnTo>
                    <a:pt x="1715" y="1701"/>
                  </a:lnTo>
                  <a:cubicBezTo>
                    <a:pt x="1694" y="1715"/>
                    <a:pt x="1674" y="1732"/>
                    <a:pt x="1653" y="1743"/>
                  </a:cubicBezTo>
                  <a:cubicBezTo>
                    <a:pt x="1639" y="1751"/>
                    <a:pt x="1624" y="1757"/>
                    <a:pt x="1611" y="1765"/>
                  </a:cubicBezTo>
                  <a:cubicBezTo>
                    <a:pt x="1577" y="1775"/>
                    <a:pt x="1544" y="1786"/>
                    <a:pt x="1510" y="1794"/>
                  </a:cubicBezTo>
                  <a:lnTo>
                    <a:pt x="1510" y="1794"/>
                  </a:lnTo>
                  <a:cubicBezTo>
                    <a:pt x="1498" y="1792"/>
                    <a:pt x="1489" y="1792"/>
                    <a:pt x="1482" y="1792"/>
                  </a:cubicBezTo>
                  <a:cubicBezTo>
                    <a:pt x="1457" y="1792"/>
                    <a:pt x="1453" y="1798"/>
                    <a:pt x="1466" y="1800"/>
                  </a:cubicBezTo>
                  <a:lnTo>
                    <a:pt x="1466" y="1800"/>
                  </a:lnTo>
                  <a:cubicBezTo>
                    <a:pt x="1479" y="1798"/>
                    <a:pt x="1494" y="1795"/>
                    <a:pt x="1507" y="1794"/>
                  </a:cubicBezTo>
                  <a:lnTo>
                    <a:pt x="1507" y="1794"/>
                  </a:lnTo>
                  <a:cubicBezTo>
                    <a:pt x="1508" y="1794"/>
                    <a:pt x="1509" y="1794"/>
                    <a:pt x="1510" y="1794"/>
                  </a:cubicBezTo>
                  <a:lnTo>
                    <a:pt x="1510" y="1794"/>
                  </a:lnTo>
                  <a:cubicBezTo>
                    <a:pt x="1513" y="1794"/>
                    <a:pt x="1516" y="1795"/>
                    <a:pt x="1519" y="1795"/>
                  </a:cubicBezTo>
                  <a:lnTo>
                    <a:pt x="1519" y="1795"/>
                  </a:lnTo>
                  <a:cubicBezTo>
                    <a:pt x="1516" y="1795"/>
                    <a:pt x="1512" y="1794"/>
                    <a:pt x="1509" y="1794"/>
                  </a:cubicBezTo>
                  <a:cubicBezTo>
                    <a:pt x="1508" y="1794"/>
                    <a:pt x="1508" y="1794"/>
                    <a:pt x="1507" y="1794"/>
                  </a:cubicBezTo>
                  <a:lnTo>
                    <a:pt x="1507" y="1794"/>
                  </a:lnTo>
                  <a:cubicBezTo>
                    <a:pt x="1503" y="1795"/>
                    <a:pt x="1499" y="1796"/>
                    <a:pt x="1494" y="1797"/>
                  </a:cubicBezTo>
                  <a:cubicBezTo>
                    <a:pt x="1485" y="1799"/>
                    <a:pt x="1478" y="1800"/>
                    <a:pt x="1472" y="1800"/>
                  </a:cubicBezTo>
                  <a:cubicBezTo>
                    <a:pt x="1470" y="1800"/>
                    <a:pt x="1468" y="1800"/>
                    <a:pt x="1466" y="1800"/>
                  </a:cubicBezTo>
                  <a:lnTo>
                    <a:pt x="1466" y="1800"/>
                  </a:lnTo>
                  <a:cubicBezTo>
                    <a:pt x="1463" y="1800"/>
                    <a:pt x="1460" y="1800"/>
                    <a:pt x="1458" y="1800"/>
                  </a:cubicBezTo>
                  <a:cubicBezTo>
                    <a:pt x="1448" y="1801"/>
                    <a:pt x="1438" y="1801"/>
                    <a:pt x="1428" y="1801"/>
                  </a:cubicBezTo>
                  <a:cubicBezTo>
                    <a:pt x="1402" y="1801"/>
                    <a:pt x="1377" y="1800"/>
                    <a:pt x="1351" y="1798"/>
                  </a:cubicBezTo>
                  <a:lnTo>
                    <a:pt x="1351" y="1798"/>
                  </a:lnTo>
                  <a:cubicBezTo>
                    <a:pt x="1329" y="1793"/>
                    <a:pt x="1308" y="1789"/>
                    <a:pt x="1286" y="1783"/>
                  </a:cubicBezTo>
                  <a:cubicBezTo>
                    <a:pt x="1272" y="1779"/>
                    <a:pt x="1258" y="1774"/>
                    <a:pt x="1245" y="1770"/>
                  </a:cubicBezTo>
                  <a:lnTo>
                    <a:pt x="1245" y="1770"/>
                  </a:lnTo>
                  <a:cubicBezTo>
                    <a:pt x="1246" y="1771"/>
                    <a:pt x="1248" y="1773"/>
                    <a:pt x="1250" y="1775"/>
                  </a:cubicBezTo>
                  <a:cubicBezTo>
                    <a:pt x="1248" y="1773"/>
                    <a:pt x="1246" y="1771"/>
                    <a:pt x="1244" y="1769"/>
                  </a:cubicBezTo>
                  <a:lnTo>
                    <a:pt x="1244" y="1769"/>
                  </a:lnTo>
                  <a:cubicBezTo>
                    <a:pt x="1244" y="1770"/>
                    <a:pt x="1244" y="1770"/>
                    <a:pt x="1245" y="1770"/>
                  </a:cubicBezTo>
                  <a:lnTo>
                    <a:pt x="1245" y="1770"/>
                  </a:lnTo>
                  <a:cubicBezTo>
                    <a:pt x="1230" y="1757"/>
                    <a:pt x="1216" y="1751"/>
                    <a:pt x="1207" y="1749"/>
                  </a:cubicBezTo>
                  <a:lnTo>
                    <a:pt x="1207" y="1749"/>
                  </a:lnTo>
                  <a:cubicBezTo>
                    <a:pt x="1221" y="1755"/>
                    <a:pt x="1233" y="1762"/>
                    <a:pt x="1244" y="1769"/>
                  </a:cubicBezTo>
                  <a:lnTo>
                    <a:pt x="1244" y="1769"/>
                  </a:lnTo>
                  <a:cubicBezTo>
                    <a:pt x="1235" y="1767"/>
                    <a:pt x="1226" y="1764"/>
                    <a:pt x="1218" y="1761"/>
                  </a:cubicBezTo>
                  <a:cubicBezTo>
                    <a:pt x="1197" y="1754"/>
                    <a:pt x="1194" y="1748"/>
                    <a:pt x="1202" y="1748"/>
                  </a:cubicBezTo>
                  <a:cubicBezTo>
                    <a:pt x="1203" y="1748"/>
                    <a:pt x="1205" y="1748"/>
                    <a:pt x="1207" y="1749"/>
                  </a:cubicBezTo>
                  <a:lnTo>
                    <a:pt x="1207" y="1749"/>
                  </a:lnTo>
                  <a:cubicBezTo>
                    <a:pt x="1186" y="1739"/>
                    <a:pt x="1163" y="1729"/>
                    <a:pt x="1147" y="1718"/>
                  </a:cubicBezTo>
                  <a:cubicBezTo>
                    <a:pt x="1137" y="1712"/>
                    <a:pt x="1127" y="1706"/>
                    <a:pt x="1118" y="1699"/>
                  </a:cubicBezTo>
                  <a:lnTo>
                    <a:pt x="1118" y="1699"/>
                  </a:lnTo>
                  <a:cubicBezTo>
                    <a:pt x="1117" y="1699"/>
                    <a:pt x="1117" y="1698"/>
                    <a:pt x="1117" y="1698"/>
                  </a:cubicBezTo>
                  <a:cubicBezTo>
                    <a:pt x="1098" y="1680"/>
                    <a:pt x="1072" y="1646"/>
                    <a:pt x="1048" y="1621"/>
                  </a:cubicBezTo>
                  <a:lnTo>
                    <a:pt x="1048" y="1621"/>
                  </a:lnTo>
                  <a:cubicBezTo>
                    <a:pt x="1056" y="1632"/>
                    <a:pt x="1058" y="1641"/>
                    <a:pt x="1055" y="1641"/>
                  </a:cubicBezTo>
                  <a:cubicBezTo>
                    <a:pt x="1053" y="1641"/>
                    <a:pt x="1048" y="1637"/>
                    <a:pt x="1040" y="1625"/>
                  </a:cubicBezTo>
                  <a:cubicBezTo>
                    <a:pt x="1035" y="1617"/>
                    <a:pt x="1029" y="1609"/>
                    <a:pt x="1024" y="1601"/>
                  </a:cubicBezTo>
                  <a:lnTo>
                    <a:pt x="1024" y="1601"/>
                  </a:lnTo>
                  <a:cubicBezTo>
                    <a:pt x="1031" y="1606"/>
                    <a:pt x="1040" y="1613"/>
                    <a:pt x="1048" y="1621"/>
                  </a:cubicBezTo>
                  <a:lnTo>
                    <a:pt x="1048" y="1621"/>
                  </a:lnTo>
                  <a:cubicBezTo>
                    <a:pt x="1042" y="1614"/>
                    <a:pt x="1034" y="1607"/>
                    <a:pt x="1023" y="1600"/>
                  </a:cubicBezTo>
                  <a:lnTo>
                    <a:pt x="1023" y="1600"/>
                  </a:lnTo>
                  <a:cubicBezTo>
                    <a:pt x="1023" y="1601"/>
                    <a:pt x="1024" y="1601"/>
                    <a:pt x="1024" y="1601"/>
                  </a:cubicBezTo>
                  <a:lnTo>
                    <a:pt x="1024" y="1601"/>
                  </a:lnTo>
                  <a:cubicBezTo>
                    <a:pt x="1022" y="1600"/>
                    <a:pt x="1020" y="1599"/>
                    <a:pt x="1019" y="1598"/>
                  </a:cubicBezTo>
                  <a:lnTo>
                    <a:pt x="1019" y="1598"/>
                  </a:lnTo>
                  <a:cubicBezTo>
                    <a:pt x="1020" y="1599"/>
                    <a:pt x="1022" y="1599"/>
                    <a:pt x="1023" y="1600"/>
                  </a:cubicBezTo>
                  <a:lnTo>
                    <a:pt x="1023" y="1600"/>
                  </a:lnTo>
                  <a:cubicBezTo>
                    <a:pt x="1016" y="1590"/>
                    <a:pt x="1009" y="1579"/>
                    <a:pt x="1002" y="1567"/>
                  </a:cubicBezTo>
                  <a:cubicBezTo>
                    <a:pt x="994" y="1553"/>
                    <a:pt x="988" y="1541"/>
                    <a:pt x="980" y="1528"/>
                  </a:cubicBezTo>
                  <a:lnTo>
                    <a:pt x="980" y="1528"/>
                  </a:lnTo>
                  <a:cubicBezTo>
                    <a:pt x="972" y="1494"/>
                    <a:pt x="952" y="1458"/>
                    <a:pt x="944" y="1425"/>
                  </a:cubicBezTo>
                  <a:cubicBezTo>
                    <a:pt x="941" y="1409"/>
                    <a:pt x="938" y="1393"/>
                    <a:pt x="934" y="1378"/>
                  </a:cubicBezTo>
                  <a:cubicBezTo>
                    <a:pt x="932" y="1340"/>
                    <a:pt x="932" y="1302"/>
                    <a:pt x="933" y="1265"/>
                  </a:cubicBezTo>
                  <a:cubicBezTo>
                    <a:pt x="933" y="1264"/>
                    <a:pt x="933" y="1262"/>
                    <a:pt x="933" y="1261"/>
                  </a:cubicBezTo>
                  <a:lnTo>
                    <a:pt x="933" y="1261"/>
                  </a:lnTo>
                  <a:cubicBezTo>
                    <a:pt x="932" y="1265"/>
                    <a:pt x="930" y="1271"/>
                    <a:pt x="929" y="1276"/>
                  </a:cubicBezTo>
                  <a:cubicBezTo>
                    <a:pt x="933" y="1261"/>
                    <a:pt x="936" y="1245"/>
                    <a:pt x="938" y="1229"/>
                  </a:cubicBezTo>
                  <a:cubicBezTo>
                    <a:pt x="946" y="1193"/>
                    <a:pt x="957" y="1159"/>
                    <a:pt x="969" y="1124"/>
                  </a:cubicBezTo>
                  <a:lnTo>
                    <a:pt x="969" y="1124"/>
                  </a:lnTo>
                  <a:cubicBezTo>
                    <a:pt x="980" y="1104"/>
                    <a:pt x="990" y="1083"/>
                    <a:pt x="1002" y="1063"/>
                  </a:cubicBezTo>
                  <a:cubicBezTo>
                    <a:pt x="1010" y="1051"/>
                    <a:pt x="1017" y="1039"/>
                    <a:pt x="1025" y="1027"/>
                  </a:cubicBezTo>
                  <a:lnTo>
                    <a:pt x="1025" y="1027"/>
                  </a:lnTo>
                  <a:cubicBezTo>
                    <a:pt x="1023" y="1029"/>
                    <a:pt x="1021" y="1030"/>
                    <a:pt x="1019" y="1031"/>
                  </a:cubicBezTo>
                  <a:cubicBezTo>
                    <a:pt x="1021" y="1030"/>
                    <a:pt x="1023" y="1028"/>
                    <a:pt x="1025" y="1027"/>
                  </a:cubicBezTo>
                  <a:lnTo>
                    <a:pt x="1025" y="1027"/>
                  </a:lnTo>
                  <a:cubicBezTo>
                    <a:pt x="1025" y="1027"/>
                    <a:pt x="1025" y="1027"/>
                    <a:pt x="1025" y="1027"/>
                  </a:cubicBezTo>
                  <a:lnTo>
                    <a:pt x="1025" y="1027"/>
                  </a:lnTo>
                  <a:cubicBezTo>
                    <a:pt x="1048" y="1014"/>
                    <a:pt x="1057" y="1000"/>
                    <a:pt x="1058" y="993"/>
                  </a:cubicBezTo>
                  <a:lnTo>
                    <a:pt x="1058" y="993"/>
                  </a:lnTo>
                  <a:cubicBezTo>
                    <a:pt x="1047" y="1006"/>
                    <a:pt x="1036" y="1019"/>
                    <a:pt x="1025" y="1027"/>
                  </a:cubicBezTo>
                  <a:lnTo>
                    <a:pt x="1025" y="1027"/>
                  </a:lnTo>
                  <a:cubicBezTo>
                    <a:pt x="1028" y="1022"/>
                    <a:pt x="1031" y="1017"/>
                    <a:pt x="1034" y="1012"/>
                  </a:cubicBezTo>
                  <a:cubicBezTo>
                    <a:pt x="1044" y="996"/>
                    <a:pt x="1052" y="990"/>
                    <a:pt x="1056" y="990"/>
                  </a:cubicBezTo>
                  <a:cubicBezTo>
                    <a:pt x="1058" y="990"/>
                    <a:pt x="1058" y="991"/>
                    <a:pt x="1058" y="993"/>
                  </a:cubicBezTo>
                  <a:lnTo>
                    <a:pt x="1058" y="993"/>
                  </a:lnTo>
                  <a:cubicBezTo>
                    <a:pt x="1073" y="976"/>
                    <a:pt x="1087" y="957"/>
                    <a:pt x="1099" y="946"/>
                  </a:cubicBezTo>
                  <a:cubicBezTo>
                    <a:pt x="1105" y="941"/>
                    <a:pt x="1122" y="928"/>
                    <a:pt x="1131" y="921"/>
                  </a:cubicBezTo>
                  <a:lnTo>
                    <a:pt x="1131" y="921"/>
                  </a:lnTo>
                  <a:cubicBezTo>
                    <a:pt x="1163" y="901"/>
                    <a:pt x="1220" y="884"/>
                    <a:pt x="1245" y="860"/>
                  </a:cubicBezTo>
                  <a:lnTo>
                    <a:pt x="1245" y="860"/>
                  </a:lnTo>
                  <a:cubicBezTo>
                    <a:pt x="1258" y="856"/>
                    <a:pt x="1271" y="851"/>
                    <a:pt x="1285" y="848"/>
                  </a:cubicBezTo>
                  <a:cubicBezTo>
                    <a:pt x="1300" y="844"/>
                    <a:pt x="1315" y="841"/>
                    <a:pt x="1332" y="836"/>
                  </a:cubicBezTo>
                  <a:cubicBezTo>
                    <a:pt x="1336" y="835"/>
                    <a:pt x="1349" y="833"/>
                    <a:pt x="1360" y="832"/>
                  </a:cubicBezTo>
                  <a:lnTo>
                    <a:pt x="1360" y="832"/>
                  </a:lnTo>
                  <a:cubicBezTo>
                    <a:pt x="1364" y="832"/>
                    <a:pt x="1367" y="831"/>
                    <a:pt x="1369" y="831"/>
                  </a:cubicBezTo>
                  <a:cubicBezTo>
                    <a:pt x="1389" y="830"/>
                    <a:pt x="1412" y="830"/>
                    <a:pt x="1432" y="830"/>
                  </a:cubicBezTo>
                  <a:close/>
                  <a:moveTo>
                    <a:pt x="1429" y="0"/>
                  </a:moveTo>
                  <a:cubicBezTo>
                    <a:pt x="1052" y="0"/>
                    <a:pt x="670" y="165"/>
                    <a:pt x="430" y="455"/>
                  </a:cubicBezTo>
                  <a:cubicBezTo>
                    <a:pt x="76" y="885"/>
                    <a:pt x="1" y="1493"/>
                    <a:pt x="292" y="1981"/>
                  </a:cubicBezTo>
                  <a:cubicBezTo>
                    <a:pt x="539" y="2393"/>
                    <a:pt x="975" y="2618"/>
                    <a:pt x="1436" y="2618"/>
                  </a:cubicBezTo>
                  <a:cubicBezTo>
                    <a:pt x="1520" y="2618"/>
                    <a:pt x="1605" y="2610"/>
                    <a:pt x="1690" y="2595"/>
                  </a:cubicBezTo>
                  <a:cubicBezTo>
                    <a:pt x="2278" y="2489"/>
                    <a:pt x="2696" y="1947"/>
                    <a:pt x="2729" y="1369"/>
                  </a:cubicBezTo>
                  <a:lnTo>
                    <a:pt x="2729" y="1369"/>
                  </a:lnTo>
                  <a:cubicBezTo>
                    <a:pt x="2732" y="1350"/>
                    <a:pt x="2733" y="1331"/>
                    <a:pt x="2732" y="1312"/>
                  </a:cubicBezTo>
                  <a:cubicBezTo>
                    <a:pt x="2724" y="750"/>
                    <a:pt x="2375" y="271"/>
                    <a:pt x="1853" y="75"/>
                  </a:cubicBezTo>
                  <a:cubicBezTo>
                    <a:pt x="1718" y="24"/>
                    <a:pt x="1574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53;p25"/>
            <p:cNvSpPr/>
            <p:nvPr/>
          </p:nvSpPr>
          <p:spPr>
            <a:xfrm>
              <a:off x="2775469" y="1947814"/>
              <a:ext cx="192992" cy="193099"/>
            </a:xfrm>
            <a:custGeom>
              <a:avLst/>
              <a:gdLst/>
              <a:ahLst/>
              <a:cxnLst/>
              <a:rect l="l" t="t" r="r" b="b"/>
              <a:pathLst>
                <a:path w="1799" h="1800" extrusionOk="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cubicBezTo>
                    <a:pt x="0" y="1397"/>
                    <a:pt x="402" y="1800"/>
                    <a:pt x="900" y="1800"/>
                  </a:cubicBezTo>
                  <a:cubicBezTo>
                    <a:pt x="1396" y="1800"/>
                    <a:pt x="1798" y="1397"/>
                    <a:pt x="1798" y="900"/>
                  </a:cubicBezTo>
                  <a:cubicBezTo>
                    <a:pt x="1798" y="403"/>
                    <a:pt x="1396" y="1"/>
                    <a:pt x="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354;p25"/>
          <p:cNvGrpSpPr/>
          <p:nvPr/>
        </p:nvGrpSpPr>
        <p:grpSpPr>
          <a:xfrm>
            <a:off x="3362706" y="4612359"/>
            <a:ext cx="306689" cy="311353"/>
            <a:chOff x="2986052" y="2804088"/>
            <a:chExt cx="293297" cy="280852"/>
          </a:xfrm>
          <a:solidFill>
            <a:srgbClr val="88C2AF"/>
          </a:solidFill>
        </p:grpSpPr>
        <p:sp>
          <p:nvSpPr>
            <p:cNvPr id="170" name="Google Shape;355;p25"/>
            <p:cNvSpPr/>
            <p:nvPr/>
          </p:nvSpPr>
          <p:spPr>
            <a:xfrm>
              <a:off x="2986052" y="2804088"/>
              <a:ext cx="293297" cy="280852"/>
            </a:xfrm>
            <a:custGeom>
              <a:avLst/>
              <a:gdLst/>
              <a:ahLst/>
              <a:cxnLst/>
              <a:rect l="l" t="t" r="r" b="b"/>
              <a:pathLst>
                <a:path w="2734" h="2618" extrusionOk="0">
                  <a:moveTo>
                    <a:pt x="1249" y="855"/>
                  </a:moveTo>
                  <a:cubicBezTo>
                    <a:pt x="1249" y="855"/>
                    <a:pt x="1249" y="855"/>
                    <a:pt x="1249" y="855"/>
                  </a:cubicBezTo>
                  <a:lnTo>
                    <a:pt x="1249" y="855"/>
                  </a:lnTo>
                  <a:cubicBezTo>
                    <a:pt x="1249" y="855"/>
                    <a:pt x="1249" y="855"/>
                    <a:pt x="1249" y="855"/>
                  </a:cubicBezTo>
                  <a:close/>
                  <a:moveTo>
                    <a:pt x="1212" y="871"/>
                  </a:moveTo>
                  <a:cubicBezTo>
                    <a:pt x="1202" y="874"/>
                    <a:pt x="1194" y="877"/>
                    <a:pt x="1194" y="877"/>
                  </a:cubicBezTo>
                  <a:cubicBezTo>
                    <a:pt x="1193" y="877"/>
                    <a:pt x="1198" y="875"/>
                    <a:pt x="1212" y="871"/>
                  </a:cubicBezTo>
                  <a:close/>
                  <a:moveTo>
                    <a:pt x="944" y="1215"/>
                  </a:moveTo>
                  <a:cubicBezTo>
                    <a:pt x="943" y="1215"/>
                    <a:pt x="935" y="1240"/>
                    <a:pt x="933" y="1262"/>
                  </a:cubicBezTo>
                  <a:lnTo>
                    <a:pt x="933" y="1262"/>
                  </a:lnTo>
                  <a:cubicBezTo>
                    <a:pt x="943" y="1227"/>
                    <a:pt x="945" y="1215"/>
                    <a:pt x="944" y="1215"/>
                  </a:cubicBezTo>
                  <a:close/>
                  <a:moveTo>
                    <a:pt x="1902" y="1244"/>
                  </a:moveTo>
                  <a:lnTo>
                    <a:pt x="1902" y="1244"/>
                  </a:lnTo>
                  <a:cubicBezTo>
                    <a:pt x="1902" y="1247"/>
                    <a:pt x="1903" y="1250"/>
                    <a:pt x="1904" y="1253"/>
                  </a:cubicBezTo>
                  <a:cubicBezTo>
                    <a:pt x="1907" y="1264"/>
                    <a:pt x="1907" y="1272"/>
                    <a:pt x="1906" y="1275"/>
                  </a:cubicBezTo>
                  <a:lnTo>
                    <a:pt x="1906" y="1275"/>
                  </a:lnTo>
                  <a:cubicBezTo>
                    <a:pt x="1905" y="1265"/>
                    <a:pt x="1903" y="1254"/>
                    <a:pt x="1902" y="1244"/>
                  </a:cubicBezTo>
                  <a:close/>
                  <a:moveTo>
                    <a:pt x="1431" y="830"/>
                  </a:moveTo>
                  <a:cubicBezTo>
                    <a:pt x="1448" y="830"/>
                    <a:pt x="1467" y="832"/>
                    <a:pt x="1485" y="832"/>
                  </a:cubicBezTo>
                  <a:lnTo>
                    <a:pt x="1485" y="832"/>
                  </a:lnTo>
                  <a:cubicBezTo>
                    <a:pt x="1526" y="842"/>
                    <a:pt x="1566" y="853"/>
                    <a:pt x="1606" y="865"/>
                  </a:cubicBezTo>
                  <a:lnTo>
                    <a:pt x="1606" y="865"/>
                  </a:lnTo>
                  <a:cubicBezTo>
                    <a:pt x="1627" y="878"/>
                    <a:pt x="1652" y="887"/>
                    <a:pt x="1672" y="899"/>
                  </a:cubicBezTo>
                  <a:cubicBezTo>
                    <a:pt x="1686" y="906"/>
                    <a:pt x="1699" y="916"/>
                    <a:pt x="1712" y="925"/>
                  </a:cubicBezTo>
                  <a:lnTo>
                    <a:pt x="1721" y="931"/>
                  </a:lnTo>
                  <a:lnTo>
                    <a:pt x="1721" y="931"/>
                  </a:lnTo>
                  <a:cubicBezTo>
                    <a:pt x="1749" y="958"/>
                    <a:pt x="1776" y="986"/>
                    <a:pt x="1804" y="1014"/>
                  </a:cubicBezTo>
                  <a:cubicBezTo>
                    <a:pt x="1804" y="1014"/>
                    <a:pt x="1805" y="1015"/>
                    <a:pt x="1805" y="1015"/>
                  </a:cubicBezTo>
                  <a:lnTo>
                    <a:pt x="1805" y="1015"/>
                  </a:lnTo>
                  <a:cubicBezTo>
                    <a:pt x="1815" y="1031"/>
                    <a:pt x="1826" y="1046"/>
                    <a:pt x="1835" y="1063"/>
                  </a:cubicBezTo>
                  <a:cubicBezTo>
                    <a:pt x="1847" y="1083"/>
                    <a:pt x="1857" y="1102"/>
                    <a:pt x="1868" y="1123"/>
                  </a:cubicBezTo>
                  <a:lnTo>
                    <a:pt x="1868" y="1123"/>
                  </a:lnTo>
                  <a:cubicBezTo>
                    <a:pt x="1880" y="1159"/>
                    <a:pt x="1889" y="1194"/>
                    <a:pt x="1898" y="1230"/>
                  </a:cubicBezTo>
                  <a:lnTo>
                    <a:pt x="1898" y="1230"/>
                  </a:lnTo>
                  <a:cubicBezTo>
                    <a:pt x="1898" y="1226"/>
                    <a:pt x="1899" y="1221"/>
                    <a:pt x="1900" y="1216"/>
                  </a:cubicBezTo>
                  <a:lnTo>
                    <a:pt x="1900" y="1216"/>
                  </a:lnTo>
                  <a:cubicBezTo>
                    <a:pt x="1900" y="1224"/>
                    <a:pt x="1900" y="1234"/>
                    <a:pt x="1902" y="1244"/>
                  </a:cubicBezTo>
                  <a:lnTo>
                    <a:pt x="1902" y="1244"/>
                  </a:lnTo>
                  <a:cubicBezTo>
                    <a:pt x="1900" y="1240"/>
                    <a:pt x="1899" y="1235"/>
                    <a:pt x="1898" y="1230"/>
                  </a:cubicBezTo>
                  <a:lnTo>
                    <a:pt x="1898" y="1230"/>
                  </a:lnTo>
                  <a:cubicBezTo>
                    <a:pt x="1895" y="1262"/>
                    <a:pt x="1900" y="1278"/>
                    <a:pt x="1904" y="1278"/>
                  </a:cubicBezTo>
                  <a:cubicBezTo>
                    <a:pt x="1905" y="1278"/>
                    <a:pt x="1905" y="1277"/>
                    <a:pt x="1906" y="1275"/>
                  </a:cubicBezTo>
                  <a:lnTo>
                    <a:pt x="1906" y="1275"/>
                  </a:lnTo>
                  <a:cubicBezTo>
                    <a:pt x="1908" y="1288"/>
                    <a:pt x="1909" y="1301"/>
                    <a:pt x="1909" y="1313"/>
                  </a:cubicBezTo>
                  <a:cubicBezTo>
                    <a:pt x="1909" y="1329"/>
                    <a:pt x="1908" y="1344"/>
                    <a:pt x="1907" y="1360"/>
                  </a:cubicBezTo>
                  <a:lnTo>
                    <a:pt x="1907" y="1360"/>
                  </a:lnTo>
                  <a:cubicBezTo>
                    <a:pt x="1895" y="1389"/>
                    <a:pt x="1893" y="1439"/>
                    <a:pt x="1884" y="1469"/>
                  </a:cubicBezTo>
                  <a:cubicBezTo>
                    <a:pt x="1879" y="1483"/>
                    <a:pt x="1870" y="1500"/>
                    <a:pt x="1864" y="1517"/>
                  </a:cubicBezTo>
                  <a:lnTo>
                    <a:pt x="1864" y="1517"/>
                  </a:lnTo>
                  <a:cubicBezTo>
                    <a:pt x="1847" y="1548"/>
                    <a:pt x="1829" y="1579"/>
                    <a:pt x="1809" y="1609"/>
                  </a:cubicBezTo>
                  <a:lnTo>
                    <a:pt x="1809" y="1609"/>
                  </a:lnTo>
                  <a:cubicBezTo>
                    <a:pt x="1797" y="1620"/>
                    <a:pt x="1785" y="1637"/>
                    <a:pt x="1773" y="1650"/>
                  </a:cubicBezTo>
                  <a:lnTo>
                    <a:pt x="1740" y="1683"/>
                  </a:lnTo>
                  <a:cubicBezTo>
                    <a:pt x="1739" y="1684"/>
                    <a:pt x="1738" y="1685"/>
                    <a:pt x="1737" y="1685"/>
                  </a:cubicBezTo>
                  <a:lnTo>
                    <a:pt x="1737" y="1685"/>
                  </a:lnTo>
                  <a:cubicBezTo>
                    <a:pt x="1741" y="1684"/>
                    <a:pt x="1744" y="1682"/>
                    <a:pt x="1747" y="1681"/>
                  </a:cubicBezTo>
                  <a:lnTo>
                    <a:pt x="1747" y="1681"/>
                  </a:lnTo>
                  <a:cubicBezTo>
                    <a:pt x="1743" y="1683"/>
                    <a:pt x="1739" y="1685"/>
                    <a:pt x="1736" y="1687"/>
                  </a:cubicBezTo>
                  <a:lnTo>
                    <a:pt x="1736" y="1687"/>
                  </a:lnTo>
                  <a:cubicBezTo>
                    <a:pt x="1726" y="1695"/>
                    <a:pt x="1717" y="1701"/>
                    <a:pt x="1710" y="1704"/>
                  </a:cubicBezTo>
                  <a:lnTo>
                    <a:pt x="1710" y="1704"/>
                  </a:lnTo>
                  <a:cubicBezTo>
                    <a:pt x="1718" y="1698"/>
                    <a:pt x="1727" y="1692"/>
                    <a:pt x="1736" y="1687"/>
                  </a:cubicBezTo>
                  <a:lnTo>
                    <a:pt x="1736" y="1687"/>
                  </a:lnTo>
                  <a:cubicBezTo>
                    <a:pt x="1736" y="1686"/>
                    <a:pt x="1737" y="1686"/>
                    <a:pt x="1737" y="1685"/>
                  </a:cubicBezTo>
                  <a:lnTo>
                    <a:pt x="1737" y="1685"/>
                  </a:lnTo>
                  <a:cubicBezTo>
                    <a:pt x="1707" y="1700"/>
                    <a:pt x="1698" y="1707"/>
                    <a:pt x="1701" y="1707"/>
                  </a:cubicBezTo>
                  <a:cubicBezTo>
                    <a:pt x="1703" y="1707"/>
                    <a:pt x="1706" y="1706"/>
                    <a:pt x="1710" y="1704"/>
                  </a:cubicBezTo>
                  <a:lnTo>
                    <a:pt x="1710" y="1704"/>
                  </a:lnTo>
                  <a:cubicBezTo>
                    <a:pt x="1691" y="1717"/>
                    <a:pt x="1673" y="1732"/>
                    <a:pt x="1653" y="1743"/>
                  </a:cubicBezTo>
                  <a:cubicBezTo>
                    <a:pt x="1639" y="1750"/>
                    <a:pt x="1625" y="1758"/>
                    <a:pt x="1610" y="1765"/>
                  </a:cubicBezTo>
                  <a:cubicBezTo>
                    <a:pt x="1577" y="1775"/>
                    <a:pt x="1542" y="1786"/>
                    <a:pt x="1508" y="1794"/>
                  </a:cubicBezTo>
                  <a:lnTo>
                    <a:pt x="1508" y="1794"/>
                  </a:lnTo>
                  <a:cubicBezTo>
                    <a:pt x="1497" y="1792"/>
                    <a:pt x="1488" y="1792"/>
                    <a:pt x="1480" y="1792"/>
                  </a:cubicBezTo>
                  <a:cubicBezTo>
                    <a:pt x="1456" y="1792"/>
                    <a:pt x="1453" y="1799"/>
                    <a:pt x="1470" y="1799"/>
                  </a:cubicBezTo>
                  <a:lnTo>
                    <a:pt x="1470" y="1799"/>
                  </a:lnTo>
                  <a:cubicBezTo>
                    <a:pt x="1481" y="1797"/>
                    <a:pt x="1494" y="1795"/>
                    <a:pt x="1506" y="1794"/>
                  </a:cubicBezTo>
                  <a:lnTo>
                    <a:pt x="1506" y="1794"/>
                  </a:lnTo>
                  <a:cubicBezTo>
                    <a:pt x="1506" y="1794"/>
                    <a:pt x="1507" y="1794"/>
                    <a:pt x="1508" y="1794"/>
                  </a:cubicBezTo>
                  <a:lnTo>
                    <a:pt x="1508" y="1794"/>
                  </a:lnTo>
                  <a:cubicBezTo>
                    <a:pt x="1509" y="1794"/>
                    <a:pt x="1511" y="1794"/>
                    <a:pt x="1513" y="1795"/>
                  </a:cubicBezTo>
                  <a:lnTo>
                    <a:pt x="1513" y="1795"/>
                  </a:lnTo>
                  <a:cubicBezTo>
                    <a:pt x="1511" y="1794"/>
                    <a:pt x="1509" y="1794"/>
                    <a:pt x="1507" y="1794"/>
                  </a:cubicBezTo>
                  <a:cubicBezTo>
                    <a:pt x="1507" y="1794"/>
                    <a:pt x="1506" y="1794"/>
                    <a:pt x="1506" y="1794"/>
                  </a:cubicBezTo>
                  <a:lnTo>
                    <a:pt x="1506" y="1794"/>
                  </a:lnTo>
                  <a:cubicBezTo>
                    <a:pt x="1502" y="1795"/>
                    <a:pt x="1498" y="1796"/>
                    <a:pt x="1495" y="1796"/>
                  </a:cubicBezTo>
                  <a:cubicBezTo>
                    <a:pt x="1485" y="1798"/>
                    <a:pt x="1477" y="1799"/>
                    <a:pt x="1472" y="1799"/>
                  </a:cubicBezTo>
                  <a:cubicBezTo>
                    <a:pt x="1471" y="1799"/>
                    <a:pt x="1470" y="1799"/>
                    <a:pt x="1470" y="1799"/>
                  </a:cubicBezTo>
                  <a:lnTo>
                    <a:pt x="1470" y="1799"/>
                  </a:lnTo>
                  <a:cubicBezTo>
                    <a:pt x="1465" y="1800"/>
                    <a:pt x="1461" y="1800"/>
                    <a:pt x="1457" y="1801"/>
                  </a:cubicBezTo>
                  <a:cubicBezTo>
                    <a:pt x="1449" y="1801"/>
                    <a:pt x="1442" y="1801"/>
                    <a:pt x="1435" y="1801"/>
                  </a:cubicBezTo>
                  <a:cubicBezTo>
                    <a:pt x="1405" y="1801"/>
                    <a:pt x="1376" y="1799"/>
                    <a:pt x="1347" y="1798"/>
                  </a:cubicBezTo>
                  <a:lnTo>
                    <a:pt x="1347" y="1798"/>
                  </a:lnTo>
                  <a:cubicBezTo>
                    <a:pt x="1326" y="1793"/>
                    <a:pt x="1306" y="1789"/>
                    <a:pt x="1286" y="1783"/>
                  </a:cubicBezTo>
                  <a:cubicBezTo>
                    <a:pt x="1272" y="1779"/>
                    <a:pt x="1258" y="1774"/>
                    <a:pt x="1244" y="1769"/>
                  </a:cubicBezTo>
                  <a:lnTo>
                    <a:pt x="1244" y="1769"/>
                  </a:lnTo>
                  <a:cubicBezTo>
                    <a:pt x="1246" y="1771"/>
                    <a:pt x="1248" y="1773"/>
                    <a:pt x="1250" y="1775"/>
                  </a:cubicBezTo>
                  <a:cubicBezTo>
                    <a:pt x="1248" y="1773"/>
                    <a:pt x="1245" y="1771"/>
                    <a:pt x="1243" y="1769"/>
                  </a:cubicBezTo>
                  <a:lnTo>
                    <a:pt x="1243" y="1769"/>
                  </a:lnTo>
                  <a:cubicBezTo>
                    <a:pt x="1243" y="1769"/>
                    <a:pt x="1244" y="1769"/>
                    <a:pt x="1244" y="1769"/>
                  </a:cubicBezTo>
                  <a:lnTo>
                    <a:pt x="1244" y="1769"/>
                  </a:lnTo>
                  <a:cubicBezTo>
                    <a:pt x="1228" y="1755"/>
                    <a:pt x="1213" y="1749"/>
                    <a:pt x="1205" y="1748"/>
                  </a:cubicBezTo>
                  <a:lnTo>
                    <a:pt x="1205" y="1748"/>
                  </a:lnTo>
                  <a:cubicBezTo>
                    <a:pt x="1219" y="1755"/>
                    <a:pt x="1232" y="1761"/>
                    <a:pt x="1243" y="1769"/>
                  </a:cubicBezTo>
                  <a:lnTo>
                    <a:pt x="1243" y="1769"/>
                  </a:lnTo>
                  <a:cubicBezTo>
                    <a:pt x="1235" y="1766"/>
                    <a:pt x="1226" y="1763"/>
                    <a:pt x="1218" y="1761"/>
                  </a:cubicBezTo>
                  <a:cubicBezTo>
                    <a:pt x="1197" y="1754"/>
                    <a:pt x="1195" y="1748"/>
                    <a:pt x="1202" y="1748"/>
                  </a:cubicBezTo>
                  <a:cubicBezTo>
                    <a:pt x="1203" y="1748"/>
                    <a:pt x="1204" y="1748"/>
                    <a:pt x="1205" y="1748"/>
                  </a:cubicBezTo>
                  <a:lnTo>
                    <a:pt x="1205" y="1748"/>
                  </a:lnTo>
                  <a:cubicBezTo>
                    <a:pt x="1184" y="1738"/>
                    <a:pt x="1162" y="1729"/>
                    <a:pt x="1147" y="1719"/>
                  </a:cubicBezTo>
                  <a:cubicBezTo>
                    <a:pt x="1137" y="1713"/>
                    <a:pt x="1128" y="1707"/>
                    <a:pt x="1120" y="1701"/>
                  </a:cubicBezTo>
                  <a:lnTo>
                    <a:pt x="1120" y="1701"/>
                  </a:lnTo>
                  <a:cubicBezTo>
                    <a:pt x="1119" y="1700"/>
                    <a:pt x="1118" y="1699"/>
                    <a:pt x="1117" y="1698"/>
                  </a:cubicBezTo>
                  <a:cubicBezTo>
                    <a:pt x="1098" y="1680"/>
                    <a:pt x="1072" y="1644"/>
                    <a:pt x="1046" y="1619"/>
                  </a:cubicBezTo>
                  <a:lnTo>
                    <a:pt x="1046" y="1619"/>
                  </a:lnTo>
                  <a:cubicBezTo>
                    <a:pt x="1056" y="1631"/>
                    <a:pt x="1059" y="1641"/>
                    <a:pt x="1055" y="1641"/>
                  </a:cubicBezTo>
                  <a:cubicBezTo>
                    <a:pt x="1053" y="1641"/>
                    <a:pt x="1048" y="1636"/>
                    <a:pt x="1040" y="1626"/>
                  </a:cubicBezTo>
                  <a:cubicBezTo>
                    <a:pt x="1034" y="1617"/>
                    <a:pt x="1028" y="1608"/>
                    <a:pt x="1022" y="1599"/>
                  </a:cubicBezTo>
                  <a:lnTo>
                    <a:pt x="1022" y="1599"/>
                  </a:lnTo>
                  <a:cubicBezTo>
                    <a:pt x="1030" y="1604"/>
                    <a:pt x="1038" y="1611"/>
                    <a:pt x="1046" y="1619"/>
                  </a:cubicBezTo>
                  <a:lnTo>
                    <a:pt x="1046" y="1619"/>
                  </a:lnTo>
                  <a:cubicBezTo>
                    <a:pt x="1041" y="1613"/>
                    <a:pt x="1033" y="1605"/>
                    <a:pt x="1022" y="1599"/>
                  </a:cubicBezTo>
                  <a:lnTo>
                    <a:pt x="1022" y="1599"/>
                  </a:lnTo>
                  <a:cubicBezTo>
                    <a:pt x="1022" y="1599"/>
                    <a:pt x="1022" y="1599"/>
                    <a:pt x="1022" y="1599"/>
                  </a:cubicBezTo>
                  <a:lnTo>
                    <a:pt x="1022" y="1599"/>
                  </a:lnTo>
                  <a:cubicBezTo>
                    <a:pt x="1021" y="1598"/>
                    <a:pt x="1020" y="1598"/>
                    <a:pt x="1019" y="1597"/>
                  </a:cubicBezTo>
                  <a:lnTo>
                    <a:pt x="1019" y="1597"/>
                  </a:lnTo>
                  <a:cubicBezTo>
                    <a:pt x="1020" y="1598"/>
                    <a:pt x="1021" y="1598"/>
                    <a:pt x="1022" y="1599"/>
                  </a:cubicBezTo>
                  <a:lnTo>
                    <a:pt x="1022" y="1599"/>
                  </a:lnTo>
                  <a:cubicBezTo>
                    <a:pt x="1015" y="1588"/>
                    <a:pt x="1008" y="1577"/>
                    <a:pt x="1002" y="1566"/>
                  </a:cubicBezTo>
                  <a:cubicBezTo>
                    <a:pt x="994" y="1553"/>
                    <a:pt x="986" y="1540"/>
                    <a:pt x="979" y="1525"/>
                  </a:cubicBezTo>
                  <a:cubicBezTo>
                    <a:pt x="979" y="1525"/>
                    <a:pt x="979" y="1525"/>
                    <a:pt x="978" y="1524"/>
                  </a:cubicBezTo>
                  <a:lnTo>
                    <a:pt x="978" y="1524"/>
                  </a:lnTo>
                  <a:cubicBezTo>
                    <a:pt x="970" y="1492"/>
                    <a:pt x="952" y="1457"/>
                    <a:pt x="944" y="1425"/>
                  </a:cubicBezTo>
                  <a:cubicBezTo>
                    <a:pt x="940" y="1410"/>
                    <a:pt x="938" y="1392"/>
                    <a:pt x="934" y="1377"/>
                  </a:cubicBezTo>
                  <a:cubicBezTo>
                    <a:pt x="932" y="1340"/>
                    <a:pt x="932" y="1302"/>
                    <a:pt x="933" y="1264"/>
                  </a:cubicBezTo>
                  <a:cubicBezTo>
                    <a:pt x="933" y="1264"/>
                    <a:pt x="933" y="1263"/>
                    <a:pt x="933" y="1262"/>
                  </a:cubicBezTo>
                  <a:lnTo>
                    <a:pt x="933" y="1262"/>
                  </a:lnTo>
                  <a:cubicBezTo>
                    <a:pt x="932" y="1266"/>
                    <a:pt x="930" y="1271"/>
                    <a:pt x="929" y="1277"/>
                  </a:cubicBezTo>
                  <a:cubicBezTo>
                    <a:pt x="933" y="1261"/>
                    <a:pt x="935" y="1244"/>
                    <a:pt x="938" y="1229"/>
                  </a:cubicBezTo>
                  <a:cubicBezTo>
                    <a:pt x="946" y="1193"/>
                    <a:pt x="957" y="1159"/>
                    <a:pt x="969" y="1124"/>
                  </a:cubicBezTo>
                  <a:lnTo>
                    <a:pt x="969" y="1124"/>
                  </a:lnTo>
                  <a:cubicBezTo>
                    <a:pt x="980" y="1104"/>
                    <a:pt x="990" y="1083"/>
                    <a:pt x="1002" y="1063"/>
                  </a:cubicBezTo>
                  <a:cubicBezTo>
                    <a:pt x="1009" y="1051"/>
                    <a:pt x="1017" y="1040"/>
                    <a:pt x="1024" y="1028"/>
                  </a:cubicBezTo>
                  <a:lnTo>
                    <a:pt x="1024" y="1028"/>
                  </a:lnTo>
                  <a:cubicBezTo>
                    <a:pt x="1023" y="1029"/>
                    <a:pt x="1021" y="1030"/>
                    <a:pt x="1020" y="1031"/>
                  </a:cubicBezTo>
                  <a:lnTo>
                    <a:pt x="1020" y="1031"/>
                  </a:lnTo>
                  <a:cubicBezTo>
                    <a:pt x="1021" y="1030"/>
                    <a:pt x="1023" y="1029"/>
                    <a:pt x="1025" y="1028"/>
                  </a:cubicBezTo>
                  <a:lnTo>
                    <a:pt x="1025" y="1028"/>
                  </a:lnTo>
                  <a:cubicBezTo>
                    <a:pt x="1025" y="1028"/>
                    <a:pt x="1025" y="1028"/>
                    <a:pt x="1024" y="1028"/>
                  </a:cubicBezTo>
                  <a:lnTo>
                    <a:pt x="1024" y="1028"/>
                  </a:lnTo>
                  <a:cubicBezTo>
                    <a:pt x="1046" y="1015"/>
                    <a:pt x="1056" y="1001"/>
                    <a:pt x="1057" y="995"/>
                  </a:cubicBezTo>
                  <a:lnTo>
                    <a:pt x="1057" y="995"/>
                  </a:lnTo>
                  <a:cubicBezTo>
                    <a:pt x="1047" y="1008"/>
                    <a:pt x="1035" y="1020"/>
                    <a:pt x="1025" y="1028"/>
                  </a:cubicBezTo>
                  <a:lnTo>
                    <a:pt x="1025" y="1028"/>
                  </a:lnTo>
                  <a:cubicBezTo>
                    <a:pt x="1028" y="1023"/>
                    <a:pt x="1031" y="1018"/>
                    <a:pt x="1034" y="1013"/>
                  </a:cubicBezTo>
                  <a:cubicBezTo>
                    <a:pt x="1044" y="996"/>
                    <a:pt x="1052" y="990"/>
                    <a:pt x="1056" y="990"/>
                  </a:cubicBezTo>
                  <a:cubicBezTo>
                    <a:pt x="1057" y="990"/>
                    <a:pt x="1058" y="992"/>
                    <a:pt x="1057" y="995"/>
                  </a:cubicBezTo>
                  <a:lnTo>
                    <a:pt x="1057" y="995"/>
                  </a:lnTo>
                  <a:cubicBezTo>
                    <a:pt x="1072" y="977"/>
                    <a:pt x="1087" y="957"/>
                    <a:pt x="1099" y="946"/>
                  </a:cubicBezTo>
                  <a:cubicBezTo>
                    <a:pt x="1103" y="942"/>
                    <a:pt x="1118" y="931"/>
                    <a:pt x="1127" y="924"/>
                  </a:cubicBezTo>
                  <a:lnTo>
                    <a:pt x="1127" y="924"/>
                  </a:lnTo>
                  <a:cubicBezTo>
                    <a:pt x="1158" y="902"/>
                    <a:pt x="1217" y="886"/>
                    <a:pt x="1244" y="861"/>
                  </a:cubicBezTo>
                  <a:lnTo>
                    <a:pt x="1244" y="861"/>
                  </a:lnTo>
                  <a:cubicBezTo>
                    <a:pt x="1258" y="856"/>
                    <a:pt x="1271" y="852"/>
                    <a:pt x="1285" y="848"/>
                  </a:cubicBezTo>
                  <a:cubicBezTo>
                    <a:pt x="1300" y="844"/>
                    <a:pt x="1316" y="840"/>
                    <a:pt x="1332" y="837"/>
                  </a:cubicBezTo>
                  <a:cubicBezTo>
                    <a:pt x="1336" y="836"/>
                    <a:pt x="1349" y="834"/>
                    <a:pt x="1360" y="832"/>
                  </a:cubicBezTo>
                  <a:lnTo>
                    <a:pt x="1360" y="832"/>
                  </a:lnTo>
                  <a:cubicBezTo>
                    <a:pt x="1364" y="832"/>
                    <a:pt x="1367" y="832"/>
                    <a:pt x="1369" y="832"/>
                  </a:cubicBezTo>
                  <a:cubicBezTo>
                    <a:pt x="1389" y="830"/>
                    <a:pt x="1411" y="830"/>
                    <a:pt x="1431" y="830"/>
                  </a:cubicBezTo>
                  <a:close/>
                  <a:moveTo>
                    <a:pt x="1429" y="0"/>
                  </a:moveTo>
                  <a:cubicBezTo>
                    <a:pt x="1052" y="0"/>
                    <a:pt x="669" y="165"/>
                    <a:pt x="431" y="455"/>
                  </a:cubicBezTo>
                  <a:cubicBezTo>
                    <a:pt x="76" y="885"/>
                    <a:pt x="1" y="1494"/>
                    <a:pt x="292" y="1981"/>
                  </a:cubicBezTo>
                  <a:cubicBezTo>
                    <a:pt x="539" y="2393"/>
                    <a:pt x="975" y="2617"/>
                    <a:pt x="1436" y="2617"/>
                  </a:cubicBezTo>
                  <a:cubicBezTo>
                    <a:pt x="1520" y="2617"/>
                    <a:pt x="1605" y="2610"/>
                    <a:pt x="1690" y="2595"/>
                  </a:cubicBezTo>
                  <a:cubicBezTo>
                    <a:pt x="2274" y="2490"/>
                    <a:pt x="2692" y="1953"/>
                    <a:pt x="2728" y="1377"/>
                  </a:cubicBezTo>
                  <a:lnTo>
                    <a:pt x="2728" y="1377"/>
                  </a:lnTo>
                  <a:cubicBezTo>
                    <a:pt x="2732" y="1356"/>
                    <a:pt x="2733" y="1335"/>
                    <a:pt x="2733" y="1313"/>
                  </a:cubicBezTo>
                  <a:cubicBezTo>
                    <a:pt x="2725" y="750"/>
                    <a:pt x="2376" y="271"/>
                    <a:pt x="1853" y="75"/>
                  </a:cubicBezTo>
                  <a:cubicBezTo>
                    <a:pt x="1718" y="25"/>
                    <a:pt x="1574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56;p25"/>
            <p:cNvSpPr/>
            <p:nvPr/>
          </p:nvSpPr>
          <p:spPr>
            <a:xfrm>
              <a:off x="3042050" y="2848393"/>
              <a:ext cx="192992" cy="192885"/>
            </a:xfrm>
            <a:custGeom>
              <a:avLst/>
              <a:gdLst/>
              <a:ahLst/>
              <a:cxnLst/>
              <a:rect l="l" t="t" r="r" b="b"/>
              <a:pathLst>
                <a:path w="1799" h="1798" extrusionOk="0">
                  <a:moveTo>
                    <a:pt x="899" y="0"/>
                  </a:moveTo>
                  <a:cubicBezTo>
                    <a:pt x="403" y="0"/>
                    <a:pt x="1" y="402"/>
                    <a:pt x="1" y="900"/>
                  </a:cubicBezTo>
                  <a:cubicBezTo>
                    <a:pt x="1" y="1396"/>
                    <a:pt x="403" y="1798"/>
                    <a:pt x="899" y="1798"/>
                  </a:cubicBezTo>
                  <a:cubicBezTo>
                    <a:pt x="1396" y="1798"/>
                    <a:pt x="1798" y="1396"/>
                    <a:pt x="1798" y="900"/>
                  </a:cubicBezTo>
                  <a:cubicBezTo>
                    <a:pt x="1798" y="402"/>
                    <a:pt x="1396" y="0"/>
                    <a:pt x="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357;p25"/>
          <p:cNvSpPr/>
          <p:nvPr/>
        </p:nvSpPr>
        <p:spPr>
          <a:xfrm>
            <a:off x="2352485" y="2513880"/>
            <a:ext cx="1091401" cy="1156942"/>
          </a:xfrm>
          <a:custGeom>
            <a:avLst/>
            <a:gdLst/>
            <a:ahLst/>
            <a:cxnLst/>
            <a:rect l="l" t="t" r="r" b="b"/>
            <a:pathLst>
              <a:path w="9036" h="9035" extrusionOk="0">
                <a:moveTo>
                  <a:pt x="4518" y="0"/>
                </a:moveTo>
                <a:cubicBezTo>
                  <a:pt x="2022" y="0"/>
                  <a:pt x="1" y="2023"/>
                  <a:pt x="1" y="4518"/>
                </a:cubicBezTo>
                <a:cubicBezTo>
                  <a:pt x="1" y="7013"/>
                  <a:pt x="2022" y="9035"/>
                  <a:pt x="4518" y="9035"/>
                </a:cubicBezTo>
                <a:cubicBezTo>
                  <a:pt x="7012" y="9035"/>
                  <a:pt x="9035" y="7013"/>
                  <a:pt x="9035" y="4518"/>
                </a:cubicBezTo>
                <a:cubicBezTo>
                  <a:pt x="9035" y="2023"/>
                  <a:pt x="7012" y="0"/>
                  <a:pt x="4518" y="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358;p25"/>
          <p:cNvSpPr/>
          <p:nvPr/>
        </p:nvSpPr>
        <p:spPr>
          <a:xfrm>
            <a:off x="2502714" y="2646945"/>
            <a:ext cx="789805" cy="837325"/>
          </a:xfrm>
          <a:custGeom>
            <a:avLst/>
            <a:gdLst/>
            <a:ahLst/>
            <a:cxnLst/>
            <a:rect l="l" t="t" r="r" b="b"/>
            <a:pathLst>
              <a:path w="6539" h="6539" extrusionOk="0">
                <a:moveTo>
                  <a:pt x="3270" y="0"/>
                </a:moveTo>
                <a:cubicBezTo>
                  <a:pt x="1464" y="0"/>
                  <a:pt x="1" y="1465"/>
                  <a:pt x="1" y="3270"/>
                </a:cubicBezTo>
                <a:cubicBezTo>
                  <a:pt x="1" y="5075"/>
                  <a:pt x="1464" y="6539"/>
                  <a:pt x="3270" y="6539"/>
                </a:cubicBezTo>
                <a:cubicBezTo>
                  <a:pt x="5075" y="6539"/>
                  <a:pt x="6539" y="5075"/>
                  <a:pt x="6539" y="3270"/>
                </a:cubicBezTo>
                <a:cubicBezTo>
                  <a:pt x="6539" y="1465"/>
                  <a:pt x="5075" y="0"/>
                  <a:pt x="3270" y="0"/>
                </a:cubicBezTo>
                <a:close/>
              </a:path>
            </a:pathLst>
          </a:custGeom>
          <a:solidFill>
            <a:srgbClr val="88C2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359;p25"/>
          <p:cNvSpPr/>
          <p:nvPr/>
        </p:nvSpPr>
        <p:spPr>
          <a:xfrm>
            <a:off x="2653067" y="2780010"/>
            <a:ext cx="488208" cy="517710"/>
          </a:xfrm>
          <a:custGeom>
            <a:avLst/>
            <a:gdLst/>
            <a:ahLst/>
            <a:cxnLst/>
            <a:rect l="l" t="t" r="r" b="b"/>
            <a:pathLst>
              <a:path w="4042" h="4043" extrusionOk="0">
                <a:moveTo>
                  <a:pt x="2021" y="1"/>
                </a:moveTo>
                <a:cubicBezTo>
                  <a:pt x="905" y="1"/>
                  <a:pt x="0" y="905"/>
                  <a:pt x="0" y="2022"/>
                </a:cubicBezTo>
                <a:cubicBezTo>
                  <a:pt x="0" y="3138"/>
                  <a:pt x="905" y="4042"/>
                  <a:pt x="2021" y="4042"/>
                </a:cubicBezTo>
                <a:cubicBezTo>
                  <a:pt x="3137" y="4042"/>
                  <a:pt x="4042" y="3138"/>
                  <a:pt x="4042" y="2022"/>
                </a:cubicBezTo>
                <a:cubicBezTo>
                  <a:pt x="4042" y="905"/>
                  <a:pt x="3137" y="1"/>
                  <a:pt x="2021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360;p25"/>
          <p:cNvSpPr/>
          <p:nvPr/>
        </p:nvSpPr>
        <p:spPr>
          <a:xfrm>
            <a:off x="2803298" y="2913189"/>
            <a:ext cx="186732" cy="197968"/>
          </a:xfrm>
          <a:custGeom>
            <a:avLst/>
            <a:gdLst/>
            <a:ahLst/>
            <a:cxnLst/>
            <a:rect l="l" t="t" r="r" b="b"/>
            <a:pathLst>
              <a:path w="1546" h="1546" extrusionOk="0">
                <a:moveTo>
                  <a:pt x="773" y="0"/>
                </a:moveTo>
                <a:cubicBezTo>
                  <a:pt x="346" y="0"/>
                  <a:pt x="0" y="346"/>
                  <a:pt x="0" y="773"/>
                </a:cubicBezTo>
                <a:cubicBezTo>
                  <a:pt x="0" y="1199"/>
                  <a:pt x="346" y="1545"/>
                  <a:pt x="773" y="1545"/>
                </a:cubicBezTo>
                <a:cubicBezTo>
                  <a:pt x="1200" y="1545"/>
                  <a:pt x="1545" y="1199"/>
                  <a:pt x="1545" y="773"/>
                </a:cubicBezTo>
                <a:cubicBezTo>
                  <a:pt x="1545" y="346"/>
                  <a:pt x="1200" y="0"/>
                  <a:pt x="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361;p25"/>
          <p:cNvSpPr/>
          <p:nvPr/>
        </p:nvSpPr>
        <p:spPr>
          <a:xfrm>
            <a:off x="2880865" y="3021493"/>
            <a:ext cx="724461" cy="768051"/>
          </a:xfrm>
          <a:custGeom>
            <a:avLst/>
            <a:gdLst/>
            <a:ahLst/>
            <a:cxnLst/>
            <a:rect l="l" t="t" r="r" b="b"/>
            <a:pathLst>
              <a:path w="5998" h="5998" extrusionOk="0">
                <a:moveTo>
                  <a:pt x="1" y="0"/>
                </a:moveTo>
                <a:lnTo>
                  <a:pt x="1" y="1015"/>
                </a:lnTo>
                <a:lnTo>
                  <a:pt x="293" y="1015"/>
                </a:lnTo>
                <a:lnTo>
                  <a:pt x="293" y="500"/>
                </a:lnTo>
                <a:lnTo>
                  <a:pt x="4548" y="4754"/>
                </a:lnTo>
                <a:lnTo>
                  <a:pt x="4548" y="5562"/>
                </a:lnTo>
                <a:lnTo>
                  <a:pt x="4840" y="5562"/>
                </a:lnTo>
                <a:lnTo>
                  <a:pt x="4840" y="4840"/>
                </a:lnTo>
                <a:lnTo>
                  <a:pt x="5563" y="4840"/>
                </a:lnTo>
                <a:lnTo>
                  <a:pt x="5563" y="4546"/>
                </a:lnTo>
                <a:lnTo>
                  <a:pt x="4754" y="4546"/>
                </a:lnTo>
                <a:lnTo>
                  <a:pt x="501" y="293"/>
                </a:lnTo>
                <a:lnTo>
                  <a:pt x="1017" y="293"/>
                </a:lnTo>
                <a:lnTo>
                  <a:pt x="1017" y="0"/>
                </a:lnTo>
                <a:close/>
                <a:moveTo>
                  <a:pt x="4982" y="4981"/>
                </a:moveTo>
                <a:lnTo>
                  <a:pt x="4982" y="5997"/>
                </a:lnTo>
                <a:lnTo>
                  <a:pt x="5275" y="5997"/>
                </a:lnTo>
                <a:lnTo>
                  <a:pt x="5275" y="5274"/>
                </a:lnTo>
                <a:lnTo>
                  <a:pt x="5997" y="5274"/>
                </a:lnTo>
                <a:lnTo>
                  <a:pt x="5997" y="498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362;p25"/>
          <p:cNvSpPr/>
          <p:nvPr/>
        </p:nvSpPr>
        <p:spPr>
          <a:xfrm>
            <a:off x="5104788" y="3307499"/>
            <a:ext cx="5013000" cy="7926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363;p25"/>
          <p:cNvSpPr/>
          <p:nvPr/>
        </p:nvSpPr>
        <p:spPr>
          <a:xfrm>
            <a:off x="4768526" y="3116523"/>
            <a:ext cx="1202917" cy="1174552"/>
          </a:xfrm>
          <a:custGeom>
            <a:avLst/>
            <a:gdLst/>
            <a:ahLst/>
            <a:cxnLst/>
            <a:rect l="l" t="t" r="r" b="b"/>
            <a:pathLst>
              <a:path w="9330" h="9110" extrusionOk="0">
                <a:moveTo>
                  <a:pt x="4705" y="906"/>
                </a:moveTo>
                <a:cubicBezTo>
                  <a:pt x="4728" y="907"/>
                  <a:pt x="4748" y="909"/>
                  <a:pt x="4752" y="914"/>
                </a:cubicBezTo>
                <a:cubicBezTo>
                  <a:pt x="4752" y="915"/>
                  <a:pt x="4751" y="915"/>
                  <a:pt x="4750" y="915"/>
                </a:cubicBezTo>
                <a:cubicBezTo>
                  <a:pt x="4745" y="915"/>
                  <a:pt x="4721" y="910"/>
                  <a:pt x="4705" y="906"/>
                </a:cubicBezTo>
                <a:close/>
                <a:moveTo>
                  <a:pt x="4400" y="942"/>
                </a:moveTo>
                <a:cubicBezTo>
                  <a:pt x="4401" y="942"/>
                  <a:pt x="4379" y="955"/>
                  <a:pt x="4363" y="961"/>
                </a:cubicBezTo>
                <a:lnTo>
                  <a:pt x="4363" y="961"/>
                </a:lnTo>
                <a:cubicBezTo>
                  <a:pt x="4365" y="960"/>
                  <a:pt x="4368" y="959"/>
                  <a:pt x="4370" y="957"/>
                </a:cubicBezTo>
                <a:cubicBezTo>
                  <a:pt x="4391" y="946"/>
                  <a:pt x="4399" y="942"/>
                  <a:pt x="4400" y="942"/>
                </a:cubicBezTo>
                <a:close/>
                <a:moveTo>
                  <a:pt x="4348" y="965"/>
                </a:moveTo>
                <a:cubicBezTo>
                  <a:pt x="4348" y="965"/>
                  <a:pt x="4348" y="965"/>
                  <a:pt x="4348" y="965"/>
                </a:cubicBezTo>
                <a:lnTo>
                  <a:pt x="4348" y="965"/>
                </a:lnTo>
                <a:cubicBezTo>
                  <a:pt x="4348" y="965"/>
                  <a:pt x="4348" y="965"/>
                  <a:pt x="4348" y="965"/>
                </a:cubicBezTo>
                <a:close/>
                <a:moveTo>
                  <a:pt x="5021" y="1033"/>
                </a:moveTo>
                <a:cubicBezTo>
                  <a:pt x="5032" y="1041"/>
                  <a:pt x="5042" y="1050"/>
                  <a:pt x="5048" y="1059"/>
                </a:cubicBezTo>
                <a:lnTo>
                  <a:pt x="5048" y="1059"/>
                </a:lnTo>
                <a:cubicBezTo>
                  <a:pt x="5046" y="1055"/>
                  <a:pt x="5032" y="1043"/>
                  <a:pt x="5021" y="1033"/>
                </a:cubicBezTo>
                <a:close/>
                <a:moveTo>
                  <a:pt x="1127" y="4136"/>
                </a:moveTo>
                <a:cubicBezTo>
                  <a:pt x="1127" y="4136"/>
                  <a:pt x="1127" y="4137"/>
                  <a:pt x="1127" y="4137"/>
                </a:cubicBezTo>
                <a:lnTo>
                  <a:pt x="1127" y="4137"/>
                </a:lnTo>
                <a:cubicBezTo>
                  <a:pt x="1127" y="4137"/>
                  <a:pt x="1127" y="4136"/>
                  <a:pt x="1127" y="4136"/>
                </a:cubicBezTo>
                <a:close/>
                <a:moveTo>
                  <a:pt x="8125" y="4137"/>
                </a:moveTo>
                <a:cubicBezTo>
                  <a:pt x="8125" y="4137"/>
                  <a:pt x="8125" y="4137"/>
                  <a:pt x="8125" y="4137"/>
                </a:cubicBezTo>
                <a:lnTo>
                  <a:pt x="8125" y="4137"/>
                </a:lnTo>
                <a:cubicBezTo>
                  <a:pt x="8125" y="4137"/>
                  <a:pt x="8125" y="4137"/>
                  <a:pt x="8125" y="4137"/>
                </a:cubicBezTo>
                <a:close/>
                <a:moveTo>
                  <a:pt x="1028" y="4302"/>
                </a:moveTo>
                <a:cubicBezTo>
                  <a:pt x="1021" y="4316"/>
                  <a:pt x="1013" y="4331"/>
                  <a:pt x="1012" y="4331"/>
                </a:cubicBezTo>
                <a:cubicBezTo>
                  <a:pt x="1012" y="4331"/>
                  <a:pt x="1016" y="4323"/>
                  <a:pt x="1028" y="4302"/>
                </a:cubicBezTo>
                <a:close/>
                <a:moveTo>
                  <a:pt x="8270" y="4434"/>
                </a:moveTo>
                <a:cubicBezTo>
                  <a:pt x="8270" y="4434"/>
                  <a:pt x="8270" y="4435"/>
                  <a:pt x="8270" y="4435"/>
                </a:cubicBezTo>
                <a:lnTo>
                  <a:pt x="8270" y="4435"/>
                </a:lnTo>
                <a:cubicBezTo>
                  <a:pt x="8270" y="4435"/>
                  <a:pt x="8270" y="4434"/>
                  <a:pt x="8270" y="4434"/>
                </a:cubicBezTo>
                <a:close/>
                <a:moveTo>
                  <a:pt x="984" y="4433"/>
                </a:moveTo>
                <a:lnTo>
                  <a:pt x="984" y="4433"/>
                </a:lnTo>
                <a:cubicBezTo>
                  <a:pt x="983" y="4434"/>
                  <a:pt x="978" y="4460"/>
                  <a:pt x="977" y="4475"/>
                </a:cubicBezTo>
                <a:lnTo>
                  <a:pt x="977" y="4475"/>
                </a:lnTo>
                <a:cubicBezTo>
                  <a:pt x="977" y="4454"/>
                  <a:pt x="979" y="4436"/>
                  <a:pt x="984" y="4433"/>
                </a:cubicBezTo>
                <a:close/>
                <a:moveTo>
                  <a:pt x="8263" y="4676"/>
                </a:moveTo>
                <a:cubicBezTo>
                  <a:pt x="8262" y="4679"/>
                  <a:pt x="8261" y="4680"/>
                  <a:pt x="8261" y="4680"/>
                </a:cubicBezTo>
                <a:cubicBezTo>
                  <a:pt x="8262" y="4680"/>
                  <a:pt x="8262" y="4678"/>
                  <a:pt x="8263" y="4676"/>
                </a:cubicBezTo>
                <a:close/>
                <a:moveTo>
                  <a:pt x="1012" y="4784"/>
                </a:moveTo>
                <a:lnTo>
                  <a:pt x="1012" y="4784"/>
                </a:lnTo>
                <a:cubicBezTo>
                  <a:pt x="1013" y="4784"/>
                  <a:pt x="1021" y="4799"/>
                  <a:pt x="1028" y="4813"/>
                </a:cubicBezTo>
                <a:lnTo>
                  <a:pt x="1028" y="4813"/>
                </a:lnTo>
                <a:cubicBezTo>
                  <a:pt x="1016" y="4791"/>
                  <a:pt x="1012" y="4784"/>
                  <a:pt x="1012" y="4784"/>
                </a:cubicBezTo>
                <a:close/>
                <a:moveTo>
                  <a:pt x="1035" y="4835"/>
                </a:moveTo>
                <a:cubicBezTo>
                  <a:pt x="1035" y="4835"/>
                  <a:pt x="1035" y="4835"/>
                  <a:pt x="1035" y="4835"/>
                </a:cubicBezTo>
                <a:cubicBezTo>
                  <a:pt x="1035" y="4835"/>
                  <a:pt x="1035" y="4835"/>
                  <a:pt x="1035" y="4835"/>
                </a:cubicBezTo>
                <a:close/>
                <a:moveTo>
                  <a:pt x="4351" y="8150"/>
                </a:moveTo>
                <a:cubicBezTo>
                  <a:pt x="4352" y="8152"/>
                  <a:pt x="4376" y="8163"/>
                  <a:pt x="4391" y="8171"/>
                </a:cubicBezTo>
                <a:lnTo>
                  <a:pt x="4391" y="8171"/>
                </a:lnTo>
                <a:cubicBezTo>
                  <a:pt x="4372" y="8165"/>
                  <a:pt x="4357" y="8158"/>
                  <a:pt x="4351" y="8150"/>
                </a:cubicBezTo>
                <a:close/>
                <a:moveTo>
                  <a:pt x="4508" y="8194"/>
                </a:moveTo>
                <a:cubicBezTo>
                  <a:pt x="4508" y="8194"/>
                  <a:pt x="4509" y="8194"/>
                  <a:pt x="4510" y="8195"/>
                </a:cubicBezTo>
                <a:lnTo>
                  <a:pt x="4510" y="8195"/>
                </a:lnTo>
                <a:cubicBezTo>
                  <a:pt x="4509" y="8194"/>
                  <a:pt x="4508" y="8194"/>
                  <a:pt x="4508" y="8194"/>
                </a:cubicBezTo>
                <a:close/>
                <a:moveTo>
                  <a:pt x="4753" y="8202"/>
                </a:moveTo>
                <a:cubicBezTo>
                  <a:pt x="4760" y="8202"/>
                  <a:pt x="4755" y="8203"/>
                  <a:pt x="4723" y="8205"/>
                </a:cubicBezTo>
                <a:cubicBezTo>
                  <a:pt x="4717" y="8205"/>
                  <a:pt x="4712" y="8205"/>
                  <a:pt x="4707" y="8205"/>
                </a:cubicBezTo>
                <a:lnTo>
                  <a:pt x="4707" y="8205"/>
                </a:lnTo>
                <a:cubicBezTo>
                  <a:pt x="4721" y="8203"/>
                  <a:pt x="4746" y="8202"/>
                  <a:pt x="4753" y="8202"/>
                </a:cubicBezTo>
                <a:close/>
                <a:moveTo>
                  <a:pt x="4695" y="906"/>
                </a:moveTo>
                <a:cubicBezTo>
                  <a:pt x="4696" y="906"/>
                  <a:pt x="4697" y="906"/>
                  <a:pt x="4698" y="906"/>
                </a:cubicBezTo>
                <a:lnTo>
                  <a:pt x="4698" y="906"/>
                </a:lnTo>
                <a:cubicBezTo>
                  <a:pt x="4703" y="908"/>
                  <a:pt x="4711" y="910"/>
                  <a:pt x="4723" y="913"/>
                </a:cubicBezTo>
                <a:cubicBezTo>
                  <a:pt x="4748" y="919"/>
                  <a:pt x="4774" y="925"/>
                  <a:pt x="4800" y="931"/>
                </a:cubicBezTo>
                <a:cubicBezTo>
                  <a:pt x="4808" y="933"/>
                  <a:pt x="4850" y="948"/>
                  <a:pt x="4876" y="957"/>
                </a:cubicBezTo>
                <a:lnTo>
                  <a:pt x="4876" y="957"/>
                </a:lnTo>
                <a:cubicBezTo>
                  <a:pt x="4896" y="966"/>
                  <a:pt x="4930" y="982"/>
                  <a:pt x="4940" y="988"/>
                </a:cubicBezTo>
                <a:cubicBezTo>
                  <a:pt x="4959" y="999"/>
                  <a:pt x="4986" y="1011"/>
                  <a:pt x="5010" y="1026"/>
                </a:cubicBezTo>
                <a:lnTo>
                  <a:pt x="5010" y="1026"/>
                </a:lnTo>
                <a:cubicBezTo>
                  <a:pt x="5013" y="1029"/>
                  <a:pt x="5020" y="1037"/>
                  <a:pt x="5033" y="1049"/>
                </a:cubicBezTo>
                <a:cubicBezTo>
                  <a:pt x="5048" y="1065"/>
                  <a:pt x="5066" y="1080"/>
                  <a:pt x="5081" y="1095"/>
                </a:cubicBezTo>
                <a:lnTo>
                  <a:pt x="5112" y="1126"/>
                </a:lnTo>
                <a:lnTo>
                  <a:pt x="5323" y="1338"/>
                </a:lnTo>
                <a:lnTo>
                  <a:pt x="6147" y="2162"/>
                </a:lnTo>
                <a:lnTo>
                  <a:pt x="7930" y="3944"/>
                </a:lnTo>
                <a:cubicBezTo>
                  <a:pt x="7981" y="3995"/>
                  <a:pt x="8033" y="4046"/>
                  <a:pt x="8084" y="4098"/>
                </a:cubicBezTo>
                <a:cubicBezTo>
                  <a:pt x="8089" y="4106"/>
                  <a:pt x="8096" y="4111"/>
                  <a:pt x="8101" y="4117"/>
                </a:cubicBezTo>
                <a:cubicBezTo>
                  <a:pt x="8110" y="4125"/>
                  <a:pt x="8118" y="4135"/>
                  <a:pt x="8126" y="4144"/>
                </a:cubicBezTo>
                <a:lnTo>
                  <a:pt x="8126" y="4144"/>
                </a:lnTo>
                <a:cubicBezTo>
                  <a:pt x="8136" y="4172"/>
                  <a:pt x="8201" y="4256"/>
                  <a:pt x="8211" y="4274"/>
                </a:cubicBezTo>
                <a:cubicBezTo>
                  <a:pt x="8217" y="4285"/>
                  <a:pt x="8222" y="4296"/>
                  <a:pt x="8227" y="4307"/>
                </a:cubicBezTo>
                <a:lnTo>
                  <a:pt x="8227" y="4307"/>
                </a:lnTo>
                <a:cubicBezTo>
                  <a:pt x="8238" y="4344"/>
                  <a:pt x="8252" y="4378"/>
                  <a:pt x="8261" y="4416"/>
                </a:cubicBezTo>
                <a:cubicBezTo>
                  <a:pt x="8264" y="4427"/>
                  <a:pt x="8266" y="4439"/>
                  <a:pt x="8269" y="4450"/>
                </a:cubicBezTo>
                <a:lnTo>
                  <a:pt x="8269" y="4450"/>
                </a:lnTo>
                <a:cubicBezTo>
                  <a:pt x="8266" y="4490"/>
                  <a:pt x="8277" y="4536"/>
                  <a:pt x="8276" y="4574"/>
                </a:cubicBezTo>
                <a:cubicBezTo>
                  <a:pt x="8276" y="4595"/>
                  <a:pt x="8275" y="4617"/>
                  <a:pt x="8273" y="4638"/>
                </a:cubicBezTo>
                <a:cubicBezTo>
                  <a:pt x="8272" y="4652"/>
                  <a:pt x="8266" y="4669"/>
                  <a:pt x="8263" y="4676"/>
                </a:cubicBezTo>
                <a:lnTo>
                  <a:pt x="8263" y="4676"/>
                </a:lnTo>
                <a:cubicBezTo>
                  <a:pt x="8265" y="4673"/>
                  <a:pt x="8268" y="4666"/>
                  <a:pt x="8273" y="4654"/>
                </a:cubicBezTo>
                <a:lnTo>
                  <a:pt x="8273" y="4654"/>
                </a:lnTo>
                <a:cubicBezTo>
                  <a:pt x="8271" y="4660"/>
                  <a:pt x="8269" y="4666"/>
                  <a:pt x="8268" y="4670"/>
                </a:cubicBezTo>
                <a:cubicBezTo>
                  <a:pt x="8265" y="4691"/>
                  <a:pt x="8260" y="4711"/>
                  <a:pt x="8253" y="4732"/>
                </a:cubicBezTo>
                <a:cubicBezTo>
                  <a:pt x="8249" y="4745"/>
                  <a:pt x="8245" y="4772"/>
                  <a:pt x="8239" y="4795"/>
                </a:cubicBezTo>
                <a:lnTo>
                  <a:pt x="8239" y="4795"/>
                </a:lnTo>
                <a:cubicBezTo>
                  <a:pt x="8236" y="4798"/>
                  <a:pt x="8232" y="4805"/>
                  <a:pt x="8226" y="4815"/>
                </a:cubicBezTo>
                <a:cubicBezTo>
                  <a:pt x="8214" y="4838"/>
                  <a:pt x="8202" y="4863"/>
                  <a:pt x="8188" y="4885"/>
                </a:cubicBezTo>
                <a:cubicBezTo>
                  <a:pt x="8176" y="4905"/>
                  <a:pt x="8166" y="4922"/>
                  <a:pt x="8154" y="4941"/>
                </a:cubicBezTo>
                <a:cubicBezTo>
                  <a:pt x="8151" y="4945"/>
                  <a:pt x="8144" y="4954"/>
                  <a:pt x="8137" y="4962"/>
                </a:cubicBezTo>
                <a:lnTo>
                  <a:pt x="8137" y="4962"/>
                </a:lnTo>
                <a:cubicBezTo>
                  <a:pt x="8121" y="4980"/>
                  <a:pt x="8095" y="5007"/>
                  <a:pt x="8089" y="5013"/>
                </a:cubicBezTo>
                <a:lnTo>
                  <a:pt x="8082" y="5021"/>
                </a:lnTo>
                <a:cubicBezTo>
                  <a:pt x="8028" y="5076"/>
                  <a:pt x="7974" y="5130"/>
                  <a:pt x="7918" y="5185"/>
                </a:cubicBezTo>
                <a:lnTo>
                  <a:pt x="6133" y="6971"/>
                </a:lnTo>
                <a:lnTo>
                  <a:pt x="5310" y="7792"/>
                </a:lnTo>
                <a:lnTo>
                  <a:pt x="5109" y="7995"/>
                </a:lnTo>
                <a:cubicBezTo>
                  <a:pt x="5091" y="8011"/>
                  <a:pt x="5076" y="8028"/>
                  <a:pt x="5060" y="8043"/>
                </a:cubicBezTo>
                <a:cubicBezTo>
                  <a:pt x="5056" y="8046"/>
                  <a:pt x="5036" y="8063"/>
                  <a:pt x="5023" y="8075"/>
                </a:cubicBezTo>
                <a:lnTo>
                  <a:pt x="5023" y="8075"/>
                </a:lnTo>
                <a:cubicBezTo>
                  <a:pt x="5036" y="8066"/>
                  <a:pt x="5053" y="8055"/>
                  <a:pt x="5054" y="8055"/>
                </a:cubicBezTo>
                <a:lnTo>
                  <a:pt x="5054" y="8055"/>
                </a:lnTo>
                <a:cubicBezTo>
                  <a:pt x="5055" y="8055"/>
                  <a:pt x="5047" y="8060"/>
                  <a:pt x="5024" y="8076"/>
                </a:cubicBezTo>
                <a:cubicBezTo>
                  <a:pt x="5022" y="8077"/>
                  <a:pt x="5020" y="8078"/>
                  <a:pt x="5018" y="8079"/>
                </a:cubicBezTo>
                <a:lnTo>
                  <a:pt x="5018" y="8079"/>
                </a:lnTo>
                <a:cubicBezTo>
                  <a:pt x="5019" y="8078"/>
                  <a:pt x="5021" y="8077"/>
                  <a:pt x="5023" y="8075"/>
                </a:cubicBezTo>
                <a:lnTo>
                  <a:pt x="5023" y="8075"/>
                </a:lnTo>
                <a:cubicBezTo>
                  <a:pt x="5019" y="8078"/>
                  <a:pt x="5015" y="8081"/>
                  <a:pt x="5013" y="8083"/>
                </a:cubicBezTo>
                <a:lnTo>
                  <a:pt x="5013" y="8083"/>
                </a:lnTo>
                <a:cubicBezTo>
                  <a:pt x="5014" y="8082"/>
                  <a:pt x="5016" y="8080"/>
                  <a:pt x="5018" y="8079"/>
                </a:cubicBezTo>
                <a:lnTo>
                  <a:pt x="5018" y="8079"/>
                </a:lnTo>
                <a:cubicBezTo>
                  <a:pt x="5013" y="8084"/>
                  <a:pt x="5009" y="8087"/>
                  <a:pt x="5009" y="8087"/>
                </a:cubicBezTo>
                <a:cubicBezTo>
                  <a:pt x="5009" y="8086"/>
                  <a:pt x="5010" y="8085"/>
                  <a:pt x="5013" y="8083"/>
                </a:cubicBezTo>
                <a:lnTo>
                  <a:pt x="5013" y="8083"/>
                </a:lnTo>
                <a:cubicBezTo>
                  <a:pt x="4985" y="8101"/>
                  <a:pt x="4957" y="8119"/>
                  <a:pt x="4928" y="8134"/>
                </a:cubicBezTo>
                <a:cubicBezTo>
                  <a:pt x="4913" y="8142"/>
                  <a:pt x="4898" y="8149"/>
                  <a:pt x="4882" y="8157"/>
                </a:cubicBezTo>
                <a:lnTo>
                  <a:pt x="4882" y="8157"/>
                </a:lnTo>
                <a:cubicBezTo>
                  <a:pt x="4840" y="8171"/>
                  <a:pt x="4800" y="8185"/>
                  <a:pt x="4757" y="8195"/>
                </a:cubicBezTo>
                <a:cubicBezTo>
                  <a:pt x="4743" y="8199"/>
                  <a:pt x="4714" y="8200"/>
                  <a:pt x="4700" y="8206"/>
                </a:cubicBezTo>
                <a:lnTo>
                  <a:pt x="4700" y="8206"/>
                </a:lnTo>
                <a:cubicBezTo>
                  <a:pt x="4671" y="8207"/>
                  <a:pt x="4643" y="8209"/>
                  <a:pt x="4613" y="8209"/>
                </a:cubicBezTo>
                <a:cubicBezTo>
                  <a:pt x="4593" y="8209"/>
                  <a:pt x="4571" y="8207"/>
                  <a:pt x="4551" y="8206"/>
                </a:cubicBezTo>
                <a:cubicBezTo>
                  <a:pt x="4536" y="8204"/>
                  <a:pt x="4516" y="8197"/>
                  <a:pt x="4510" y="8195"/>
                </a:cubicBezTo>
                <a:lnTo>
                  <a:pt x="4510" y="8195"/>
                </a:lnTo>
                <a:cubicBezTo>
                  <a:pt x="4513" y="8196"/>
                  <a:pt x="4517" y="8198"/>
                  <a:pt x="4525" y="8201"/>
                </a:cubicBezTo>
                <a:lnTo>
                  <a:pt x="4525" y="8201"/>
                </a:lnTo>
                <a:cubicBezTo>
                  <a:pt x="4507" y="8197"/>
                  <a:pt x="4489" y="8194"/>
                  <a:pt x="4471" y="8189"/>
                </a:cubicBezTo>
                <a:cubicBezTo>
                  <a:pt x="4458" y="8186"/>
                  <a:pt x="4426" y="8180"/>
                  <a:pt x="4399" y="8173"/>
                </a:cubicBezTo>
                <a:lnTo>
                  <a:pt x="4399" y="8173"/>
                </a:lnTo>
                <a:cubicBezTo>
                  <a:pt x="4394" y="8170"/>
                  <a:pt x="4386" y="8166"/>
                  <a:pt x="4373" y="8158"/>
                </a:cubicBezTo>
                <a:cubicBezTo>
                  <a:pt x="4354" y="8148"/>
                  <a:pt x="4334" y="8139"/>
                  <a:pt x="4317" y="8129"/>
                </a:cubicBezTo>
                <a:cubicBezTo>
                  <a:pt x="4289" y="8113"/>
                  <a:pt x="4263" y="8095"/>
                  <a:pt x="4237" y="8078"/>
                </a:cubicBezTo>
                <a:lnTo>
                  <a:pt x="4237" y="8078"/>
                </a:lnTo>
                <a:cubicBezTo>
                  <a:pt x="4237" y="8078"/>
                  <a:pt x="4237" y="8078"/>
                  <a:pt x="4237" y="8078"/>
                </a:cubicBezTo>
                <a:cubicBezTo>
                  <a:pt x="4213" y="8055"/>
                  <a:pt x="4191" y="8037"/>
                  <a:pt x="4170" y="8017"/>
                </a:cubicBezTo>
                <a:lnTo>
                  <a:pt x="4170" y="8017"/>
                </a:lnTo>
                <a:cubicBezTo>
                  <a:pt x="4170" y="8017"/>
                  <a:pt x="4170" y="8017"/>
                  <a:pt x="4170" y="8017"/>
                </a:cubicBezTo>
                <a:lnTo>
                  <a:pt x="2854" y="6700"/>
                </a:lnTo>
                <a:lnTo>
                  <a:pt x="1225" y="5073"/>
                </a:lnTo>
                <a:lnTo>
                  <a:pt x="1171" y="5018"/>
                </a:lnTo>
                <a:lnTo>
                  <a:pt x="1165" y="5012"/>
                </a:lnTo>
                <a:cubicBezTo>
                  <a:pt x="1150" y="4997"/>
                  <a:pt x="1136" y="4978"/>
                  <a:pt x="1119" y="4963"/>
                </a:cubicBezTo>
                <a:cubicBezTo>
                  <a:pt x="1113" y="4958"/>
                  <a:pt x="1107" y="4953"/>
                  <a:pt x="1102" y="4949"/>
                </a:cubicBezTo>
                <a:lnTo>
                  <a:pt x="1102" y="4949"/>
                </a:lnTo>
                <a:cubicBezTo>
                  <a:pt x="1081" y="4920"/>
                  <a:pt x="1064" y="4881"/>
                  <a:pt x="1050" y="4856"/>
                </a:cubicBezTo>
                <a:cubicBezTo>
                  <a:pt x="1045" y="4847"/>
                  <a:pt x="1040" y="4837"/>
                  <a:pt x="1036" y="4827"/>
                </a:cubicBezTo>
                <a:lnTo>
                  <a:pt x="1036" y="4827"/>
                </a:lnTo>
                <a:cubicBezTo>
                  <a:pt x="1033" y="4798"/>
                  <a:pt x="1003" y="4741"/>
                  <a:pt x="997" y="4715"/>
                </a:cubicBezTo>
                <a:cubicBezTo>
                  <a:pt x="992" y="4695"/>
                  <a:pt x="988" y="4675"/>
                  <a:pt x="983" y="4654"/>
                </a:cubicBezTo>
                <a:cubicBezTo>
                  <a:pt x="978" y="4635"/>
                  <a:pt x="976" y="4628"/>
                  <a:pt x="976" y="4628"/>
                </a:cubicBezTo>
                <a:lnTo>
                  <a:pt x="976" y="4628"/>
                </a:lnTo>
                <a:cubicBezTo>
                  <a:pt x="975" y="4628"/>
                  <a:pt x="986" y="4682"/>
                  <a:pt x="984" y="4682"/>
                </a:cubicBezTo>
                <a:cubicBezTo>
                  <a:pt x="984" y="4682"/>
                  <a:pt x="984" y="4682"/>
                  <a:pt x="984" y="4682"/>
                </a:cubicBezTo>
                <a:cubicBezTo>
                  <a:pt x="969" y="4673"/>
                  <a:pt x="977" y="4559"/>
                  <a:pt x="978" y="4541"/>
                </a:cubicBezTo>
                <a:cubicBezTo>
                  <a:pt x="978" y="4532"/>
                  <a:pt x="977" y="4509"/>
                  <a:pt x="976" y="4486"/>
                </a:cubicBezTo>
                <a:lnTo>
                  <a:pt x="976" y="4486"/>
                </a:lnTo>
                <a:cubicBezTo>
                  <a:pt x="978" y="4483"/>
                  <a:pt x="980" y="4476"/>
                  <a:pt x="983" y="4461"/>
                </a:cubicBezTo>
                <a:cubicBezTo>
                  <a:pt x="988" y="4440"/>
                  <a:pt x="992" y="4420"/>
                  <a:pt x="997" y="4399"/>
                </a:cubicBezTo>
                <a:cubicBezTo>
                  <a:pt x="1004" y="4374"/>
                  <a:pt x="1036" y="4316"/>
                  <a:pt x="1036" y="4286"/>
                </a:cubicBezTo>
                <a:lnTo>
                  <a:pt x="1036" y="4286"/>
                </a:lnTo>
                <a:cubicBezTo>
                  <a:pt x="1043" y="4272"/>
                  <a:pt x="1050" y="4258"/>
                  <a:pt x="1058" y="4245"/>
                </a:cubicBezTo>
                <a:cubicBezTo>
                  <a:pt x="1070" y="4223"/>
                  <a:pt x="1084" y="4192"/>
                  <a:pt x="1101" y="4167"/>
                </a:cubicBezTo>
                <a:lnTo>
                  <a:pt x="1101" y="4167"/>
                </a:lnTo>
                <a:cubicBezTo>
                  <a:pt x="1106" y="4163"/>
                  <a:pt x="1113" y="4158"/>
                  <a:pt x="1119" y="4152"/>
                </a:cubicBezTo>
                <a:cubicBezTo>
                  <a:pt x="1135" y="4134"/>
                  <a:pt x="1150" y="4118"/>
                  <a:pt x="1165" y="4103"/>
                </a:cubicBezTo>
                <a:lnTo>
                  <a:pt x="1172" y="4095"/>
                </a:lnTo>
                <a:cubicBezTo>
                  <a:pt x="1191" y="4076"/>
                  <a:pt x="1210" y="4058"/>
                  <a:pt x="1229" y="4039"/>
                </a:cubicBezTo>
                <a:lnTo>
                  <a:pt x="1480" y="3786"/>
                </a:lnTo>
                <a:lnTo>
                  <a:pt x="3365" y="1903"/>
                </a:lnTo>
                <a:lnTo>
                  <a:pt x="4067" y="1201"/>
                </a:lnTo>
                <a:cubicBezTo>
                  <a:pt x="4107" y="1161"/>
                  <a:pt x="4145" y="1121"/>
                  <a:pt x="4186" y="1083"/>
                </a:cubicBezTo>
                <a:cubicBezTo>
                  <a:pt x="4201" y="1068"/>
                  <a:pt x="4219" y="1054"/>
                  <a:pt x="4234" y="1039"/>
                </a:cubicBezTo>
                <a:lnTo>
                  <a:pt x="4234" y="1039"/>
                </a:lnTo>
                <a:cubicBezTo>
                  <a:pt x="4261" y="1021"/>
                  <a:pt x="4287" y="1003"/>
                  <a:pt x="4314" y="987"/>
                </a:cubicBezTo>
                <a:cubicBezTo>
                  <a:pt x="4327" y="980"/>
                  <a:pt x="4341" y="973"/>
                  <a:pt x="4354" y="966"/>
                </a:cubicBezTo>
                <a:lnTo>
                  <a:pt x="4354" y="966"/>
                </a:lnTo>
                <a:cubicBezTo>
                  <a:pt x="4387" y="966"/>
                  <a:pt x="4458" y="929"/>
                  <a:pt x="4484" y="924"/>
                </a:cubicBezTo>
                <a:cubicBezTo>
                  <a:pt x="4502" y="919"/>
                  <a:pt x="4520" y="916"/>
                  <a:pt x="4538" y="912"/>
                </a:cubicBezTo>
                <a:lnTo>
                  <a:pt x="4538" y="912"/>
                </a:lnTo>
                <a:cubicBezTo>
                  <a:pt x="4568" y="910"/>
                  <a:pt x="4597" y="908"/>
                  <a:pt x="4626" y="908"/>
                </a:cubicBezTo>
                <a:cubicBezTo>
                  <a:pt x="4635" y="908"/>
                  <a:pt x="4666" y="906"/>
                  <a:pt x="4695" y="906"/>
                </a:cubicBezTo>
                <a:close/>
                <a:moveTo>
                  <a:pt x="4608" y="0"/>
                </a:moveTo>
                <a:cubicBezTo>
                  <a:pt x="4350" y="0"/>
                  <a:pt x="4089" y="65"/>
                  <a:pt x="3850" y="200"/>
                </a:cubicBezTo>
                <a:cubicBezTo>
                  <a:pt x="3602" y="341"/>
                  <a:pt x="3407" y="566"/>
                  <a:pt x="3209" y="764"/>
                </a:cubicBezTo>
                <a:lnTo>
                  <a:pt x="1261" y="2712"/>
                </a:lnTo>
                <a:lnTo>
                  <a:pt x="581" y="3392"/>
                </a:lnTo>
                <a:cubicBezTo>
                  <a:pt x="471" y="3503"/>
                  <a:pt x="366" y="3619"/>
                  <a:pt x="285" y="3754"/>
                </a:cubicBezTo>
                <a:cubicBezTo>
                  <a:pt x="61" y="4122"/>
                  <a:pt x="1" y="4604"/>
                  <a:pt x="134" y="5015"/>
                </a:cubicBezTo>
                <a:cubicBezTo>
                  <a:pt x="252" y="5382"/>
                  <a:pt x="495" y="5629"/>
                  <a:pt x="756" y="5891"/>
                </a:cubicBezTo>
                <a:lnTo>
                  <a:pt x="1623" y="6758"/>
                </a:lnTo>
                <a:lnTo>
                  <a:pt x="3416" y="8551"/>
                </a:lnTo>
                <a:lnTo>
                  <a:pt x="3486" y="8622"/>
                </a:lnTo>
                <a:lnTo>
                  <a:pt x="3486" y="8622"/>
                </a:lnTo>
                <a:cubicBezTo>
                  <a:pt x="3498" y="8636"/>
                  <a:pt x="3511" y="8650"/>
                  <a:pt x="3525" y="8664"/>
                </a:cubicBezTo>
                <a:cubicBezTo>
                  <a:pt x="3831" y="8961"/>
                  <a:pt x="4228" y="9110"/>
                  <a:pt x="4624" y="9110"/>
                </a:cubicBezTo>
                <a:cubicBezTo>
                  <a:pt x="5023" y="9110"/>
                  <a:pt x="5422" y="8959"/>
                  <a:pt x="5729" y="8659"/>
                </a:cubicBezTo>
                <a:cubicBezTo>
                  <a:pt x="5896" y="8493"/>
                  <a:pt x="6061" y="8326"/>
                  <a:pt x="6227" y="8159"/>
                </a:cubicBezTo>
                <a:lnTo>
                  <a:pt x="8209" y="6179"/>
                </a:lnTo>
                <a:cubicBezTo>
                  <a:pt x="8380" y="6007"/>
                  <a:pt x="8554" y="5837"/>
                  <a:pt x="8724" y="5663"/>
                </a:cubicBezTo>
                <a:cubicBezTo>
                  <a:pt x="9307" y="5068"/>
                  <a:pt x="9329" y="4128"/>
                  <a:pt x="8777" y="3505"/>
                </a:cubicBezTo>
                <a:cubicBezTo>
                  <a:pt x="8635" y="3345"/>
                  <a:pt x="8473" y="3199"/>
                  <a:pt x="8322" y="3049"/>
                </a:cubicBezTo>
                <a:lnTo>
                  <a:pt x="7372" y="2098"/>
                </a:lnTo>
                <a:cubicBezTo>
                  <a:pt x="6833" y="1559"/>
                  <a:pt x="6292" y="1018"/>
                  <a:pt x="5751" y="477"/>
                </a:cubicBezTo>
                <a:cubicBezTo>
                  <a:pt x="5441" y="169"/>
                  <a:pt x="5027" y="0"/>
                  <a:pt x="4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364;p25"/>
          <p:cNvSpPr/>
          <p:nvPr/>
        </p:nvSpPr>
        <p:spPr>
          <a:xfrm>
            <a:off x="4821903" y="3174606"/>
            <a:ext cx="1085977" cy="1058386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2" y="0"/>
                </a:moveTo>
                <a:cubicBezTo>
                  <a:pt x="3930" y="0"/>
                  <a:pt x="3648" y="107"/>
                  <a:pt x="3434" y="320"/>
                </a:cubicBezTo>
                <a:lnTo>
                  <a:pt x="428" y="3327"/>
                </a:lnTo>
                <a:cubicBezTo>
                  <a:pt x="0" y="3754"/>
                  <a:pt x="0" y="4454"/>
                  <a:pt x="428" y="4881"/>
                </a:cubicBezTo>
                <a:lnTo>
                  <a:pt x="3434" y="7888"/>
                </a:lnTo>
                <a:cubicBezTo>
                  <a:pt x="3648" y="8101"/>
                  <a:pt x="3930" y="8208"/>
                  <a:pt x="4212" y="8208"/>
                </a:cubicBezTo>
                <a:cubicBezTo>
                  <a:pt x="4493" y="8208"/>
                  <a:pt x="4775" y="8101"/>
                  <a:pt x="4988" y="7888"/>
                </a:cubicBezTo>
                <a:lnTo>
                  <a:pt x="7995" y="4881"/>
                </a:lnTo>
                <a:cubicBezTo>
                  <a:pt x="8422" y="4454"/>
                  <a:pt x="8422" y="3754"/>
                  <a:pt x="7995" y="3327"/>
                </a:cubicBezTo>
                <a:lnTo>
                  <a:pt x="4988" y="320"/>
                </a:lnTo>
                <a:cubicBezTo>
                  <a:pt x="4775" y="107"/>
                  <a:pt x="4493" y="0"/>
                  <a:pt x="421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365;p25"/>
          <p:cNvSpPr txBox="1"/>
          <p:nvPr/>
        </p:nvSpPr>
        <p:spPr>
          <a:xfrm>
            <a:off x="6130627" y="3384322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Conduite d’enquêtes statistiques visant à répondre aux besoins spécifiques des </a:t>
            </a:r>
            <a:r>
              <a:rPr lang="fr-FR" sz="1200" dirty="0" smtClean="0"/>
              <a:t>régions.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369;p25"/>
          <p:cNvSpPr/>
          <p:nvPr/>
        </p:nvSpPr>
        <p:spPr>
          <a:xfrm>
            <a:off x="4749316" y="4536802"/>
            <a:ext cx="1202788" cy="1174552"/>
          </a:xfrm>
          <a:custGeom>
            <a:avLst/>
            <a:gdLst/>
            <a:ahLst/>
            <a:cxnLst/>
            <a:rect l="l" t="t" r="r" b="b"/>
            <a:pathLst>
              <a:path w="9329" h="9110" extrusionOk="0">
                <a:moveTo>
                  <a:pt x="4705" y="906"/>
                </a:moveTo>
                <a:cubicBezTo>
                  <a:pt x="4728" y="907"/>
                  <a:pt x="4747" y="909"/>
                  <a:pt x="4751" y="915"/>
                </a:cubicBezTo>
                <a:cubicBezTo>
                  <a:pt x="4751" y="915"/>
                  <a:pt x="4751" y="915"/>
                  <a:pt x="4750" y="915"/>
                </a:cubicBezTo>
                <a:cubicBezTo>
                  <a:pt x="4746" y="915"/>
                  <a:pt x="4722" y="910"/>
                  <a:pt x="4705" y="906"/>
                </a:cubicBezTo>
                <a:close/>
                <a:moveTo>
                  <a:pt x="4399" y="942"/>
                </a:moveTo>
                <a:lnTo>
                  <a:pt x="4399" y="942"/>
                </a:lnTo>
                <a:cubicBezTo>
                  <a:pt x="4400" y="942"/>
                  <a:pt x="4379" y="954"/>
                  <a:pt x="4363" y="961"/>
                </a:cubicBezTo>
                <a:lnTo>
                  <a:pt x="4363" y="961"/>
                </a:lnTo>
                <a:cubicBezTo>
                  <a:pt x="4365" y="960"/>
                  <a:pt x="4367" y="959"/>
                  <a:pt x="4369" y="958"/>
                </a:cubicBezTo>
                <a:cubicBezTo>
                  <a:pt x="4390" y="946"/>
                  <a:pt x="4398" y="942"/>
                  <a:pt x="4399" y="942"/>
                </a:cubicBezTo>
                <a:close/>
                <a:moveTo>
                  <a:pt x="4348" y="966"/>
                </a:moveTo>
                <a:cubicBezTo>
                  <a:pt x="4348" y="966"/>
                  <a:pt x="4348" y="966"/>
                  <a:pt x="4348" y="966"/>
                </a:cubicBezTo>
                <a:lnTo>
                  <a:pt x="4348" y="966"/>
                </a:lnTo>
                <a:cubicBezTo>
                  <a:pt x="4348" y="966"/>
                  <a:pt x="4348" y="966"/>
                  <a:pt x="4348" y="966"/>
                </a:cubicBezTo>
                <a:close/>
                <a:moveTo>
                  <a:pt x="5026" y="1038"/>
                </a:moveTo>
                <a:lnTo>
                  <a:pt x="5026" y="1038"/>
                </a:lnTo>
                <a:cubicBezTo>
                  <a:pt x="5034" y="1044"/>
                  <a:pt x="5041" y="1051"/>
                  <a:pt x="5047" y="1058"/>
                </a:cubicBezTo>
                <a:lnTo>
                  <a:pt x="5047" y="1058"/>
                </a:lnTo>
                <a:cubicBezTo>
                  <a:pt x="5044" y="1054"/>
                  <a:pt x="5034" y="1045"/>
                  <a:pt x="5026" y="1038"/>
                </a:cubicBezTo>
                <a:close/>
                <a:moveTo>
                  <a:pt x="8124" y="4138"/>
                </a:moveTo>
                <a:cubicBezTo>
                  <a:pt x="8124" y="4138"/>
                  <a:pt x="8124" y="4138"/>
                  <a:pt x="8124" y="4138"/>
                </a:cubicBezTo>
                <a:lnTo>
                  <a:pt x="8124" y="4138"/>
                </a:lnTo>
                <a:cubicBezTo>
                  <a:pt x="8124" y="4138"/>
                  <a:pt x="8124" y="4138"/>
                  <a:pt x="8124" y="4138"/>
                </a:cubicBezTo>
                <a:close/>
                <a:moveTo>
                  <a:pt x="1029" y="4299"/>
                </a:moveTo>
                <a:cubicBezTo>
                  <a:pt x="1022" y="4314"/>
                  <a:pt x="1012" y="4331"/>
                  <a:pt x="1012" y="4331"/>
                </a:cubicBezTo>
                <a:cubicBezTo>
                  <a:pt x="1012" y="4331"/>
                  <a:pt x="1016" y="4323"/>
                  <a:pt x="1027" y="4301"/>
                </a:cubicBezTo>
                <a:cubicBezTo>
                  <a:pt x="1028" y="4301"/>
                  <a:pt x="1028" y="4300"/>
                  <a:pt x="1029" y="4299"/>
                </a:cubicBezTo>
                <a:close/>
                <a:moveTo>
                  <a:pt x="8270" y="4434"/>
                </a:moveTo>
                <a:cubicBezTo>
                  <a:pt x="8269" y="4435"/>
                  <a:pt x="8269" y="4435"/>
                  <a:pt x="8269" y="4436"/>
                </a:cubicBezTo>
                <a:lnTo>
                  <a:pt x="8269" y="4436"/>
                </a:lnTo>
                <a:cubicBezTo>
                  <a:pt x="8269" y="4435"/>
                  <a:pt x="8269" y="4435"/>
                  <a:pt x="8270" y="4434"/>
                </a:cubicBezTo>
                <a:close/>
                <a:moveTo>
                  <a:pt x="984" y="4432"/>
                </a:moveTo>
                <a:cubicBezTo>
                  <a:pt x="983" y="4433"/>
                  <a:pt x="978" y="4459"/>
                  <a:pt x="976" y="4475"/>
                </a:cubicBezTo>
                <a:lnTo>
                  <a:pt x="976" y="4475"/>
                </a:lnTo>
                <a:cubicBezTo>
                  <a:pt x="976" y="4454"/>
                  <a:pt x="979" y="4436"/>
                  <a:pt x="984" y="4432"/>
                </a:cubicBezTo>
                <a:close/>
                <a:moveTo>
                  <a:pt x="8262" y="4678"/>
                </a:moveTo>
                <a:cubicBezTo>
                  <a:pt x="8261" y="4679"/>
                  <a:pt x="8261" y="4680"/>
                  <a:pt x="8261" y="4680"/>
                </a:cubicBezTo>
                <a:cubicBezTo>
                  <a:pt x="8261" y="4680"/>
                  <a:pt x="8261" y="4679"/>
                  <a:pt x="8262" y="4678"/>
                </a:cubicBezTo>
                <a:close/>
                <a:moveTo>
                  <a:pt x="1012" y="4784"/>
                </a:moveTo>
                <a:cubicBezTo>
                  <a:pt x="1012" y="4784"/>
                  <a:pt x="1023" y="4803"/>
                  <a:pt x="1030" y="4818"/>
                </a:cubicBezTo>
                <a:lnTo>
                  <a:pt x="1030" y="4818"/>
                </a:lnTo>
                <a:cubicBezTo>
                  <a:pt x="1029" y="4817"/>
                  <a:pt x="1028" y="4815"/>
                  <a:pt x="1027" y="4814"/>
                </a:cubicBezTo>
                <a:cubicBezTo>
                  <a:pt x="1015" y="4792"/>
                  <a:pt x="1012" y="4784"/>
                  <a:pt x="1012" y="4784"/>
                </a:cubicBezTo>
                <a:close/>
                <a:moveTo>
                  <a:pt x="1127" y="4979"/>
                </a:moveTo>
                <a:cubicBezTo>
                  <a:pt x="1128" y="4979"/>
                  <a:pt x="1128" y="4979"/>
                  <a:pt x="1128" y="4979"/>
                </a:cubicBezTo>
                <a:cubicBezTo>
                  <a:pt x="1128" y="4979"/>
                  <a:pt x="1128" y="4979"/>
                  <a:pt x="1127" y="4979"/>
                </a:cubicBezTo>
                <a:close/>
                <a:moveTo>
                  <a:pt x="4351" y="8151"/>
                </a:moveTo>
                <a:cubicBezTo>
                  <a:pt x="4352" y="8152"/>
                  <a:pt x="4375" y="8164"/>
                  <a:pt x="4390" y="8171"/>
                </a:cubicBezTo>
                <a:lnTo>
                  <a:pt x="4390" y="8171"/>
                </a:lnTo>
                <a:cubicBezTo>
                  <a:pt x="4371" y="8165"/>
                  <a:pt x="4356" y="8159"/>
                  <a:pt x="4351" y="8151"/>
                </a:cubicBezTo>
                <a:close/>
                <a:moveTo>
                  <a:pt x="4507" y="8194"/>
                </a:moveTo>
                <a:lnTo>
                  <a:pt x="4507" y="8194"/>
                </a:lnTo>
                <a:cubicBezTo>
                  <a:pt x="4507" y="8194"/>
                  <a:pt x="4508" y="8194"/>
                  <a:pt x="4509" y="8195"/>
                </a:cubicBezTo>
                <a:lnTo>
                  <a:pt x="4509" y="8195"/>
                </a:lnTo>
                <a:cubicBezTo>
                  <a:pt x="4508" y="8194"/>
                  <a:pt x="4507" y="8194"/>
                  <a:pt x="4507" y="8194"/>
                </a:cubicBezTo>
                <a:close/>
                <a:moveTo>
                  <a:pt x="4753" y="8202"/>
                </a:moveTo>
                <a:cubicBezTo>
                  <a:pt x="4759" y="8202"/>
                  <a:pt x="4754" y="8203"/>
                  <a:pt x="4722" y="8205"/>
                </a:cubicBezTo>
                <a:cubicBezTo>
                  <a:pt x="4717" y="8205"/>
                  <a:pt x="4711" y="8205"/>
                  <a:pt x="4706" y="8206"/>
                </a:cubicBezTo>
                <a:lnTo>
                  <a:pt x="4706" y="8206"/>
                </a:lnTo>
                <a:cubicBezTo>
                  <a:pt x="4721" y="8203"/>
                  <a:pt x="4745" y="8202"/>
                  <a:pt x="4753" y="8202"/>
                </a:cubicBezTo>
                <a:close/>
                <a:moveTo>
                  <a:pt x="4688" y="906"/>
                </a:moveTo>
                <a:cubicBezTo>
                  <a:pt x="4691" y="906"/>
                  <a:pt x="4695" y="906"/>
                  <a:pt x="4698" y="906"/>
                </a:cubicBezTo>
                <a:lnTo>
                  <a:pt x="4698" y="906"/>
                </a:lnTo>
                <a:cubicBezTo>
                  <a:pt x="4703" y="908"/>
                  <a:pt x="4711" y="910"/>
                  <a:pt x="4722" y="913"/>
                </a:cubicBezTo>
                <a:cubicBezTo>
                  <a:pt x="4748" y="920"/>
                  <a:pt x="4773" y="925"/>
                  <a:pt x="4799" y="931"/>
                </a:cubicBezTo>
                <a:cubicBezTo>
                  <a:pt x="4807" y="933"/>
                  <a:pt x="4850" y="948"/>
                  <a:pt x="4876" y="957"/>
                </a:cubicBezTo>
                <a:lnTo>
                  <a:pt x="4876" y="957"/>
                </a:lnTo>
                <a:cubicBezTo>
                  <a:pt x="4896" y="967"/>
                  <a:pt x="4929" y="982"/>
                  <a:pt x="4939" y="988"/>
                </a:cubicBezTo>
                <a:cubicBezTo>
                  <a:pt x="4958" y="1000"/>
                  <a:pt x="4986" y="1012"/>
                  <a:pt x="5010" y="1027"/>
                </a:cubicBezTo>
                <a:lnTo>
                  <a:pt x="5010" y="1027"/>
                </a:lnTo>
                <a:cubicBezTo>
                  <a:pt x="5013" y="1031"/>
                  <a:pt x="5020" y="1038"/>
                  <a:pt x="5032" y="1050"/>
                </a:cubicBezTo>
                <a:cubicBezTo>
                  <a:pt x="5048" y="1065"/>
                  <a:pt x="5065" y="1080"/>
                  <a:pt x="5080" y="1096"/>
                </a:cubicBezTo>
                <a:lnTo>
                  <a:pt x="5111" y="1126"/>
                </a:lnTo>
                <a:lnTo>
                  <a:pt x="5323" y="1337"/>
                </a:lnTo>
                <a:lnTo>
                  <a:pt x="6146" y="2161"/>
                </a:lnTo>
                <a:lnTo>
                  <a:pt x="7929" y="3944"/>
                </a:lnTo>
                <a:cubicBezTo>
                  <a:pt x="7980" y="3995"/>
                  <a:pt x="8032" y="4047"/>
                  <a:pt x="8083" y="4099"/>
                </a:cubicBezTo>
                <a:cubicBezTo>
                  <a:pt x="8088" y="4105"/>
                  <a:pt x="8096" y="4110"/>
                  <a:pt x="8101" y="4117"/>
                </a:cubicBezTo>
                <a:cubicBezTo>
                  <a:pt x="8109" y="4126"/>
                  <a:pt x="8117" y="4135"/>
                  <a:pt x="8125" y="4144"/>
                </a:cubicBezTo>
                <a:lnTo>
                  <a:pt x="8125" y="4144"/>
                </a:lnTo>
                <a:cubicBezTo>
                  <a:pt x="8135" y="4172"/>
                  <a:pt x="8200" y="4255"/>
                  <a:pt x="8210" y="4274"/>
                </a:cubicBezTo>
                <a:cubicBezTo>
                  <a:pt x="8216" y="4285"/>
                  <a:pt x="8221" y="4296"/>
                  <a:pt x="8227" y="4307"/>
                </a:cubicBezTo>
                <a:lnTo>
                  <a:pt x="8227" y="4307"/>
                </a:lnTo>
                <a:cubicBezTo>
                  <a:pt x="8237" y="4344"/>
                  <a:pt x="8251" y="4379"/>
                  <a:pt x="8260" y="4416"/>
                </a:cubicBezTo>
                <a:cubicBezTo>
                  <a:pt x="8263" y="4428"/>
                  <a:pt x="8265" y="4439"/>
                  <a:pt x="8268" y="4451"/>
                </a:cubicBezTo>
                <a:lnTo>
                  <a:pt x="8268" y="4451"/>
                </a:lnTo>
                <a:cubicBezTo>
                  <a:pt x="8266" y="4490"/>
                  <a:pt x="8277" y="4535"/>
                  <a:pt x="8276" y="4575"/>
                </a:cubicBezTo>
                <a:cubicBezTo>
                  <a:pt x="8276" y="4595"/>
                  <a:pt x="8275" y="4617"/>
                  <a:pt x="8273" y="4637"/>
                </a:cubicBezTo>
                <a:cubicBezTo>
                  <a:pt x="8272" y="4652"/>
                  <a:pt x="8264" y="4672"/>
                  <a:pt x="8262" y="4678"/>
                </a:cubicBezTo>
                <a:lnTo>
                  <a:pt x="8262" y="4678"/>
                </a:lnTo>
                <a:cubicBezTo>
                  <a:pt x="8263" y="4675"/>
                  <a:pt x="8266" y="4667"/>
                  <a:pt x="8272" y="4655"/>
                </a:cubicBezTo>
                <a:lnTo>
                  <a:pt x="8272" y="4655"/>
                </a:lnTo>
                <a:cubicBezTo>
                  <a:pt x="8270" y="4660"/>
                  <a:pt x="8269" y="4666"/>
                  <a:pt x="8268" y="4671"/>
                </a:cubicBezTo>
                <a:cubicBezTo>
                  <a:pt x="8264" y="4691"/>
                  <a:pt x="8259" y="4712"/>
                  <a:pt x="8252" y="4732"/>
                </a:cubicBezTo>
                <a:cubicBezTo>
                  <a:pt x="8249" y="4746"/>
                  <a:pt x="8244" y="4773"/>
                  <a:pt x="8238" y="4796"/>
                </a:cubicBezTo>
                <a:lnTo>
                  <a:pt x="8238" y="4796"/>
                </a:lnTo>
                <a:cubicBezTo>
                  <a:pt x="8235" y="4799"/>
                  <a:pt x="8231" y="4805"/>
                  <a:pt x="8226" y="4815"/>
                </a:cubicBezTo>
                <a:cubicBezTo>
                  <a:pt x="8213" y="4839"/>
                  <a:pt x="8201" y="4862"/>
                  <a:pt x="8188" y="4886"/>
                </a:cubicBezTo>
                <a:cubicBezTo>
                  <a:pt x="8175" y="4905"/>
                  <a:pt x="8165" y="4922"/>
                  <a:pt x="8153" y="4941"/>
                </a:cubicBezTo>
                <a:cubicBezTo>
                  <a:pt x="8150" y="4945"/>
                  <a:pt x="8143" y="4954"/>
                  <a:pt x="8137" y="4962"/>
                </a:cubicBezTo>
                <a:lnTo>
                  <a:pt x="8137" y="4962"/>
                </a:lnTo>
                <a:cubicBezTo>
                  <a:pt x="8120" y="4980"/>
                  <a:pt x="8095" y="5007"/>
                  <a:pt x="8088" y="5014"/>
                </a:cubicBezTo>
                <a:lnTo>
                  <a:pt x="8081" y="5021"/>
                </a:lnTo>
                <a:cubicBezTo>
                  <a:pt x="8027" y="5076"/>
                  <a:pt x="7973" y="5130"/>
                  <a:pt x="7918" y="5184"/>
                </a:cubicBezTo>
                <a:lnTo>
                  <a:pt x="6132" y="6970"/>
                </a:lnTo>
                <a:lnTo>
                  <a:pt x="5309" y="7793"/>
                </a:lnTo>
                <a:lnTo>
                  <a:pt x="5108" y="7995"/>
                </a:lnTo>
                <a:cubicBezTo>
                  <a:pt x="5091" y="8011"/>
                  <a:pt x="5075" y="8028"/>
                  <a:pt x="5059" y="8043"/>
                </a:cubicBezTo>
                <a:cubicBezTo>
                  <a:pt x="5055" y="8046"/>
                  <a:pt x="5036" y="8063"/>
                  <a:pt x="5022" y="8075"/>
                </a:cubicBezTo>
                <a:lnTo>
                  <a:pt x="5022" y="8075"/>
                </a:lnTo>
                <a:cubicBezTo>
                  <a:pt x="5035" y="8066"/>
                  <a:pt x="5052" y="8055"/>
                  <a:pt x="5053" y="8055"/>
                </a:cubicBezTo>
                <a:lnTo>
                  <a:pt x="5053" y="8055"/>
                </a:lnTo>
                <a:cubicBezTo>
                  <a:pt x="5054" y="8055"/>
                  <a:pt x="5046" y="8061"/>
                  <a:pt x="5023" y="8076"/>
                </a:cubicBezTo>
                <a:cubicBezTo>
                  <a:pt x="5021" y="8077"/>
                  <a:pt x="5020" y="8078"/>
                  <a:pt x="5018" y="8079"/>
                </a:cubicBezTo>
                <a:lnTo>
                  <a:pt x="5018" y="8079"/>
                </a:lnTo>
                <a:cubicBezTo>
                  <a:pt x="5019" y="8078"/>
                  <a:pt x="5021" y="8077"/>
                  <a:pt x="5022" y="8075"/>
                </a:cubicBezTo>
                <a:lnTo>
                  <a:pt x="5022" y="8075"/>
                </a:lnTo>
                <a:cubicBezTo>
                  <a:pt x="5019" y="8078"/>
                  <a:pt x="5016" y="8080"/>
                  <a:pt x="5013" y="8082"/>
                </a:cubicBezTo>
                <a:lnTo>
                  <a:pt x="5013" y="8082"/>
                </a:lnTo>
                <a:cubicBezTo>
                  <a:pt x="5015" y="8081"/>
                  <a:pt x="5016" y="8080"/>
                  <a:pt x="5018" y="8079"/>
                </a:cubicBezTo>
                <a:lnTo>
                  <a:pt x="5018" y="8079"/>
                </a:lnTo>
                <a:cubicBezTo>
                  <a:pt x="5012" y="8084"/>
                  <a:pt x="5009" y="8087"/>
                  <a:pt x="5009" y="8087"/>
                </a:cubicBezTo>
                <a:cubicBezTo>
                  <a:pt x="5008" y="8086"/>
                  <a:pt x="5010" y="8084"/>
                  <a:pt x="5013" y="8082"/>
                </a:cubicBezTo>
                <a:lnTo>
                  <a:pt x="5013" y="8082"/>
                </a:lnTo>
                <a:cubicBezTo>
                  <a:pt x="4985" y="8100"/>
                  <a:pt x="4957" y="8118"/>
                  <a:pt x="4927" y="8134"/>
                </a:cubicBezTo>
                <a:cubicBezTo>
                  <a:pt x="4912" y="8142"/>
                  <a:pt x="4897" y="8150"/>
                  <a:pt x="4882" y="8158"/>
                </a:cubicBezTo>
                <a:lnTo>
                  <a:pt x="4882" y="8158"/>
                </a:lnTo>
                <a:cubicBezTo>
                  <a:pt x="4839" y="8171"/>
                  <a:pt x="4799" y="8185"/>
                  <a:pt x="4756" y="8196"/>
                </a:cubicBezTo>
                <a:cubicBezTo>
                  <a:pt x="4743" y="8199"/>
                  <a:pt x="4714" y="8200"/>
                  <a:pt x="4700" y="8206"/>
                </a:cubicBezTo>
                <a:lnTo>
                  <a:pt x="4700" y="8206"/>
                </a:lnTo>
                <a:cubicBezTo>
                  <a:pt x="4671" y="8208"/>
                  <a:pt x="4642" y="8209"/>
                  <a:pt x="4613" y="8209"/>
                </a:cubicBezTo>
                <a:cubicBezTo>
                  <a:pt x="4592" y="8209"/>
                  <a:pt x="4571" y="8207"/>
                  <a:pt x="4550" y="8206"/>
                </a:cubicBezTo>
                <a:cubicBezTo>
                  <a:pt x="4535" y="8205"/>
                  <a:pt x="4516" y="8198"/>
                  <a:pt x="4509" y="8195"/>
                </a:cubicBezTo>
                <a:lnTo>
                  <a:pt x="4509" y="8195"/>
                </a:lnTo>
                <a:cubicBezTo>
                  <a:pt x="4512" y="8196"/>
                  <a:pt x="4517" y="8198"/>
                  <a:pt x="4525" y="8202"/>
                </a:cubicBezTo>
                <a:lnTo>
                  <a:pt x="4525" y="8202"/>
                </a:lnTo>
                <a:cubicBezTo>
                  <a:pt x="4507" y="8198"/>
                  <a:pt x="4489" y="8194"/>
                  <a:pt x="4470" y="8190"/>
                </a:cubicBezTo>
                <a:cubicBezTo>
                  <a:pt x="4457" y="8186"/>
                  <a:pt x="4425" y="8181"/>
                  <a:pt x="4398" y="8173"/>
                </a:cubicBezTo>
                <a:lnTo>
                  <a:pt x="4398" y="8173"/>
                </a:lnTo>
                <a:cubicBezTo>
                  <a:pt x="4393" y="8171"/>
                  <a:pt x="4385" y="8166"/>
                  <a:pt x="4372" y="8159"/>
                </a:cubicBezTo>
                <a:cubicBezTo>
                  <a:pt x="4353" y="8149"/>
                  <a:pt x="4333" y="8139"/>
                  <a:pt x="4316" y="8129"/>
                </a:cubicBezTo>
                <a:cubicBezTo>
                  <a:pt x="4288" y="8113"/>
                  <a:pt x="4262" y="8095"/>
                  <a:pt x="4236" y="8078"/>
                </a:cubicBezTo>
                <a:lnTo>
                  <a:pt x="4236" y="8078"/>
                </a:lnTo>
                <a:cubicBezTo>
                  <a:pt x="4236" y="8078"/>
                  <a:pt x="4236" y="8078"/>
                  <a:pt x="4236" y="8078"/>
                </a:cubicBezTo>
                <a:cubicBezTo>
                  <a:pt x="4212" y="8056"/>
                  <a:pt x="4190" y="8038"/>
                  <a:pt x="4170" y="8018"/>
                </a:cubicBezTo>
                <a:lnTo>
                  <a:pt x="4170" y="8018"/>
                </a:lnTo>
                <a:cubicBezTo>
                  <a:pt x="4170" y="8018"/>
                  <a:pt x="4170" y="8018"/>
                  <a:pt x="4170" y="8018"/>
                </a:cubicBezTo>
                <a:lnTo>
                  <a:pt x="2853" y="6701"/>
                </a:lnTo>
                <a:lnTo>
                  <a:pt x="1225" y="5073"/>
                </a:lnTo>
                <a:lnTo>
                  <a:pt x="1171" y="5019"/>
                </a:lnTo>
                <a:lnTo>
                  <a:pt x="1165" y="5013"/>
                </a:lnTo>
                <a:cubicBezTo>
                  <a:pt x="1149" y="4997"/>
                  <a:pt x="1135" y="4979"/>
                  <a:pt x="1118" y="4963"/>
                </a:cubicBezTo>
                <a:cubicBezTo>
                  <a:pt x="1113" y="4958"/>
                  <a:pt x="1107" y="4954"/>
                  <a:pt x="1102" y="4950"/>
                </a:cubicBezTo>
                <a:lnTo>
                  <a:pt x="1102" y="4950"/>
                </a:lnTo>
                <a:cubicBezTo>
                  <a:pt x="1081" y="4921"/>
                  <a:pt x="1063" y="4882"/>
                  <a:pt x="1049" y="4856"/>
                </a:cubicBezTo>
                <a:cubicBezTo>
                  <a:pt x="1044" y="4848"/>
                  <a:pt x="1040" y="4839"/>
                  <a:pt x="1036" y="4830"/>
                </a:cubicBezTo>
                <a:lnTo>
                  <a:pt x="1036" y="4830"/>
                </a:lnTo>
                <a:cubicBezTo>
                  <a:pt x="1034" y="4800"/>
                  <a:pt x="1002" y="4742"/>
                  <a:pt x="997" y="4716"/>
                </a:cubicBezTo>
                <a:cubicBezTo>
                  <a:pt x="992" y="4695"/>
                  <a:pt x="988" y="4675"/>
                  <a:pt x="982" y="4654"/>
                </a:cubicBezTo>
                <a:cubicBezTo>
                  <a:pt x="978" y="4636"/>
                  <a:pt x="976" y="4629"/>
                  <a:pt x="975" y="4629"/>
                </a:cubicBezTo>
                <a:lnTo>
                  <a:pt x="975" y="4629"/>
                </a:lnTo>
                <a:cubicBezTo>
                  <a:pt x="974" y="4629"/>
                  <a:pt x="986" y="4682"/>
                  <a:pt x="984" y="4682"/>
                </a:cubicBezTo>
                <a:cubicBezTo>
                  <a:pt x="984" y="4682"/>
                  <a:pt x="984" y="4682"/>
                  <a:pt x="984" y="4682"/>
                </a:cubicBezTo>
                <a:cubicBezTo>
                  <a:pt x="969" y="4673"/>
                  <a:pt x="976" y="4559"/>
                  <a:pt x="977" y="4542"/>
                </a:cubicBezTo>
                <a:cubicBezTo>
                  <a:pt x="977" y="4533"/>
                  <a:pt x="976" y="4509"/>
                  <a:pt x="976" y="4486"/>
                </a:cubicBezTo>
                <a:lnTo>
                  <a:pt x="976" y="4486"/>
                </a:lnTo>
                <a:cubicBezTo>
                  <a:pt x="977" y="4483"/>
                  <a:pt x="979" y="4476"/>
                  <a:pt x="982" y="4461"/>
                </a:cubicBezTo>
                <a:cubicBezTo>
                  <a:pt x="988" y="4441"/>
                  <a:pt x="992" y="4420"/>
                  <a:pt x="997" y="4400"/>
                </a:cubicBezTo>
                <a:cubicBezTo>
                  <a:pt x="1004" y="4373"/>
                  <a:pt x="1036" y="4315"/>
                  <a:pt x="1036" y="4285"/>
                </a:cubicBezTo>
                <a:lnTo>
                  <a:pt x="1036" y="4285"/>
                </a:lnTo>
                <a:cubicBezTo>
                  <a:pt x="1043" y="4271"/>
                  <a:pt x="1050" y="4257"/>
                  <a:pt x="1057" y="4245"/>
                </a:cubicBezTo>
                <a:cubicBezTo>
                  <a:pt x="1069" y="4223"/>
                  <a:pt x="1083" y="4192"/>
                  <a:pt x="1101" y="4166"/>
                </a:cubicBezTo>
                <a:lnTo>
                  <a:pt x="1101" y="4166"/>
                </a:lnTo>
                <a:cubicBezTo>
                  <a:pt x="1106" y="4162"/>
                  <a:pt x="1113" y="4157"/>
                  <a:pt x="1118" y="4151"/>
                </a:cubicBezTo>
                <a:cubicBezTo>
                  <a:pt x="1134" y="4135"/>
                  <a:pt x="1149" y="4118"/>
                  <a:pt x="1165" y="4103"/>
                </a:cubicBezTo>
                <a:lnTo>
                  <a:pt x="1172" y="4095"/>
                </a:lnTo>
                <a:cubicBezTo>
                  <a:pt x="1190" y="4076"/>
                  <a:pt x="1210" y="4058"/>
                  <a:pt x="1228" y="4038"/>
                </a:cubicBezTo>
                <a:lnTo>
                  <a:pt x="1481" y="3787"/>
                </a:lnTo>
                <a:lnTo>
                  <a:pt x="3364" y="1903"/>
                </a:lnTo>
                <a:lnTo>
                  <a:pt x="4066" y="1201"/>
                </a:lnTo>
                <a:cubicBezTo>
                  <a:pt x="4106" y="1161"/>
                  <a:pt x="4144" y="1121"/>
                  <a:pt x="4185" y="1083"/>
                </a:cubicBezTo>
                <a:cubicBezTo>
                  <a:pt x="4200" y="1068"/>
                  <a:pt x="4218" y="1054"/>
                  <a:pt x="4233" y="1039"/>
                </a:cubicBezTo>
                <a:lnTo>
                  <a:pt x="4233" y="1039"/>
                </a:lnTo>
                <a:cubicBezTo>
                  <a:pt x="4260" y="1022"/>
                  <a:pt x="4286" y="1004"/>
                  <a:pt x="4313" y="987"/>
                </a:cubicBezTo>
                <a:cubicBezTo>
                  <a:pt x="4327" y="980"/>
                  <a:pt x="4341" y="973"/>
                  <a:pt x="4354" y="966"/>
                </a:cubicBezTo>
                <a:lnTo>
                  <a:pt x="4354" y="966"/>
                </a:lnTo>
                <a:cubicBezTo>
                  <a:pt x="4386" y="966"/>
                  <a:pt x="4457" y="930"/>
                  <a:pt x="4484" y="923"/>
                </a:cubicBezTo>
                <a:cubicBezTo>
                  <a:pt x="4503" y="918"/>
                  <a:pt x="4522" y="916"/>
                  <a:pt x="4541" y="912"/>
                </a:cubicBezTo>
                <a:lnTo>
                  <a:pt x="4541" y="912"/>
                </a:lnTo>
                <a:cubicBezTo>
                  <a:pt x="4569" y="910"/>
                  <a:pt x="4597" y="907"/>
                  <a:pt x="4625" y="907"/>
                </a:cubicBezTo>
                <a:cubicBezTo>
                  <a:pt x="4633" y="907"/>
                  <a:pt x="4661" y="906"/>
                  <a:pt x="4688" y="906"/>
                </a:cubicBezTo>
                <a:close/>
                <a:moveTo>
                  <a:pt x="4607" y="1"/>
                </a:moveTo>
                <a:cubicBezTo>
                  <a:pt x="4349" y="1"/>
                  <a:pt x="4088" y="65"/>
                  <a:pt x="3849" y="200"/>
                </a:cubicBezTo>
                <a:cubicBezTo>
                  <a:pt x="3602" y="342"/>
                  <a:pt x="3406" y="567"/>
                  <a:pt x="3208" y="765"/>
                </a:cubicBezTo>
                <a:lnTo>
                  <a:pt x="1261" y="2712"/>
                </a:lnTo>
                <a:lnTo>
                  <a:pt x="580" y="3393"/>
                </a:lnTo>
                <a:cubicBezTo>
                  <a:pt x="470" y="3503"/>
                  <a:pt x="365" y="3620"/>
                  <a:pt x="285" y="3754"/>
                </a:cubicBezTo>
                <a:cubicBezTo>
                  <a:pt x="61" y="4122"/>
                  <a:pt x="0" y="4604"/>
                  <a:pt x="133" y="5017"/>
                </a:cubicBezTo>
                <a:cubicBezTo>
                  <a:pt x="251" y="5382"/>
                  <a:pt x="494" y="5631"/>
                  <a:pt x="755" y="5891"/>
                </a:cubicBezTo>
                <a:lnTo>
                  <a:pt x="1622" y="6758"/>
                </a:lnTo>
                <a:lnTo>
                  <a:pt x="3416" y="8552"/>
                </a:lnTo>
                <a:lnTo>
                  <a:pt x="3486" y="8622"/>
                </a:lnTo>
                <a:lnTo>
                  <a:pt x="3486" y="8622"/>
                </a:lnTo>
                <a:cubicBezTo>
                  <a:pt x="3497" y="8637"/>
                  <a:pt x="3510" y="8651"/>
                  <a:pt x="3524" y="8664"/>
                </a:cubicBezTo>
                <a:cubicBezTo>
                  <a:pt x="3830" y="8961"/>
                  <a:pt x="4227" y="9110"/>
                  <a:pt x="4624" y="9110"/>
                </a:cubicBezTo>
                <a:cubicBezTo>
                  <a:pt x="5022" y="9110"/>
                  <a:pt x="5421" y="8960"/>
                  <a:pt x="5728" y="8659"/>
                </a:cubicBezTo>
                <a:cubicBezTo>
                  <a:pt x="5896" y="8493"/>
                  <a:pt x="6060" y="8327"/>
                  <a:pt x="6226" y="8160"/>
                </a:cubicBezTo>
                <a:lnTo>
                  <a:pt x="8208" y="6179"/>
                </a:lnTo>
                <a:cubicBezTo>
                  <a:pt x="8379" y="6007"/>
                  <a:pt x="8553" y="5837"/>
                  <a:pt x="8723" y="5663"/>
                </a:cubicBezTo>
                <a:cubicBezTo>
                  <a:pt x="9306" y="5069"/>
                  <a:pt x="9329" y="4128"/>
                  <a:pt x="8776" y="3505"/>
                </a:cubicBezTo>
                <a:cubicBezTo>
                  <a:pt x="8634" y="3346"/>
                  <a:pt x="8472" y="3200"/>
                  <a:pt x="8322" y="3049"/>
                </a:cubicBezTo>
                <a:lnTo>
                  <a:pt x="7371" y="2098"/>
                </a:lnTo>
                <a:cubicBezTo>
                  <a:pt x="6832" y="1559"/>
                  <a:pt x="6292" y="1018"/>
                  <a:pt x="5750" y="479"/>
                </a:cubicBezTo>
                <a:cubicBezTo>
                  <a:pt x="5440" y="169"/>
                  <a:pt x="5026" y="1"/>
                  <a:pt x="46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374;p25"/>
          <p:cNvSpPr/>
          <p:nvPr/>
        </p:nvSpPr>
        <p:spPr>
          <a:xfrm>
            <a:off x="5104787" y="2096536"/>
            <a:ext cx="5013001" cy="107977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375;p25"/>
          <p:cNvSpPr txBox="1"/>
          <p:nvPr/>
        </p:nvSpPr>
        <p:spPr>
          <a:xfrm>
            <a:off x="5927219" y="1999828"/>
            <a:ext cx="3672900" cy="117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Réalisation d’études thématiques et d’études prospectives à caractère démographique, économique et social pour éclairer les acteurs sur les dynamiques </a:t>
            </a:r>
            <a:r>
              <a:rPr lang="fr-FR" sz="1200" dirty="0" smtClean="0"/>
              <a:t>territoriales, ainsi que des études </a:t>
            </a:r>
            <a:r>
              <a:rPr lang="fr-CA" sz="1200" dirty="0" smtClean="0"/>
              <a:t>sur </a:t>
            </a:r>
            <a:r>
              <a:rPr lang="fr-CA" sz="1200" dirty="0"/>
              <a:t>les effets du changement climatique et sur les ressources naturelles 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377;p25"/>
          <p:cNvSpPr/>
          <p:nvPr/>
        </p:nvSpPr>
        <p:spPr>
          <a:xfrm>
            <a:off x="4761693" y="2192669"/>
            <a:ext cx="1202788" cy="1174681"/>
          </a:xfrm>
          <a:custGeom>
            <a:avLst/>
            <a:gdLst/>
            <a:ahLst/>
            <a:cxnLst/>
            <a:rect l="l" t="t" r="r" b="b"/>
            <a:pathLst>
              <a:path w="9329" h="9111" extrusionOk="0">
                <a:moveTo>
                  <a:pt x="4704" y="907"/>
                </a:moveTo>
                <a:lnTo>
                  <a:pt x="4704" y="907"/>
                </a:lnTo>
                <a:cubicBezTo>
                  <a:pt x="4728" y="907"/>
                  <a:pt x="4747" y="909"/>
                  <a:pt x="4750" y="915"/>
                </a:cubicBezTo>
                <a:cubicBezTo>
                  <a:pt x="4750" y="915"/>
                  <a:pt x="4750" y="915"/>
                  <a:pt x="4749" y="915"/>
                </a:cubicBezTo>
                <a:cubicBezTo>
                  <a:pt x="4744" y="915"/>
                  <a:pt x="4721" y="910"/>
                  <a:pt x="4704" y="907"/>
                </a:cubicBezTo>
                <a:close/>
                <a:moveTo>
                  <a:pt x="4399" y="943"/>
                </a:moveTo>
                <a:cubicBezTo>
                  <a:pt x="4400" y="943"/>
                  <a:pt x="4377" y="956"/>
                  <a:pt x="4361" y="962"/>
                </a:cubicBezTo>
                <a:lnTo>
                  <a:pt x="4361" y="962"/>
                </a:lnTo>
                <a:cubicBezTo>
                  <a:pt x="4364" y="961"/>
                  <a:pt x="4367" y="959"/>
                  <a:pt x="4370" y="958"/>
                </a:cubicBezTo>
                <a:cubicBezTo>
                  <a:pt x="4390" y="947"/>
                  <a:pt x="4398" y="943"/>
                  <a:pt x="4399" y="943"/>
                </a:cubicBezTo>
                <a:close/>
                <a:moveTo>
                  <a:pt x="5020" y="1034"/>
                </a:moveTo>
                <a:lnTo>
                  <a:pt x="5020" y="1034"/>
                </a:lnTo>
                <a:cubicBezTo>
                  <a:pt x="5031" y="1042"/>
                  <a:pt x="5040" y="1050"/>
                  <a:pt x="5047" y="1059"/>
                </a:cubicBezTo>
                <a:lnTo>
                  <a:pt x="5047" y="1059"/>
                </a:lnTo>
                <a:cubicBezTo>
                  <a:pt x="5045" y="1056"/>
                  <a:pt x="5031" y="1043"/>
                  <a:pt x="5020" y="1034"/>
                </a:cubicBezTo>
                <a:close/>
                <a:moveTo>
                  <a:pt x="1127" y="4137"/>
                </a:moveTo>
                <a:lnTo>
                  <a:pt x="1127" y="4137"/>
                </a:lnTo>
                <a:cubicBezTo>
                  <a:pt x="1127" y="4137"/>
                  <a:pt x="1126" y="4138"/>
                  <a:pt x="1125" y="4138"/>
                </a:cubicBezTo>
                <a:lnTo>
                  <a:pt x="1125" y="4138"/>
                </a:lnTo>
                <a:cubicBezTo>
                  <a:pt x="1126" y="4138"/>
                  <a:pt x="1127" y="4137"/>
                  <a:pt x="1127" y="4137"/>
                </a:cubicBezTo>
                <a:close/>
                <a:moveTo>
                  <a:pt x="1023" y="4310"/>
                </a:moveTo>
                <a:lnTo>
                  <a:pt x="1023" y="4310"/>
                </a:lnTo>
                <a:cubicBezTo>
                  <a:pt x="1018" y="4322"/>
                  <a:pt x="1012" y="4332"/>
                  <a:pt x="1012" y="4332"/>
                </a:cubicBezTo>
                <a:cubicBezTo>
                  <a:pt x="1012" y="4332"/>
                  <a:pt x="1015" y="4326"/>
                  <a:pt x="1023" y="4310"/>
                </a:cubicBezTo>
                <a:close/>
                <a:moveTo>
                  <a:pt x="8269" y="4435"/>
                </a:moveTo>
                <a:cubicBezTo>
                  <a:pt x="8269" y="4435"/>
                  <a:pt x="8269" y="4435"/>
                  <a:pt x="8269" y="4435"/>
                </a:cubicBezTo>
                <a:lnTo>
                  <a:pt x="8269" y="4435"/>
                </a:lnTo>
                <a:cubicBezTo>
                  <a:pt x="8269" y="4435"/>
                  <a:pt x="8269" y="4435"/>
                  <a:pt x="8269" y="4435"/>
                </a:cubicBezTo>
                <a:close/>
                <a:moveTo>
                  <a:pt x="984" y="4434"/>
                </a:moveTo>
                <a:cubicBezTo>
                  <a:pt x="983" y="4434"/>
                  <a:pt x="978" y="4461"/>
                  <a:pt x="976" y="4476"/>
                </a:cubicBezTo>
                <a:lnTo>
                  <a:pt x="976" y="4476"/>
                </a:lnTo>
                <a:cubicBezTo>
                  <a:pt x="977" y="4455"/>
                  <a:pt x="978" y="4437"/>
                  <a:pt x="984" y="4434"/>
                </a:cubicBezTo>
                <a:close/>
                <a:moveTo>
                  <a:pt x="1012" y="4784"/>
                </a:moveTo>
                <a:lnTo>
                  <a:pt x="1012" y="4784"/>
                </a:lnTo>
                <a:cubicBezTo>
                  <a:pt x="1012" y="4784"/>
                  <a:pt x="1018" y="4794"/>
                  <a:pt x="1023" y="4806"/>
                </a:cubicBezTo>
                <a:lnTo>
                  <a:pt x="1023" y="4806"/>
                </a:lnTo>
                <a:cubicBezTo>
                  <a:pt x="1015" y="4790"/>
                  <a:pt x="1012" y="4784"/>
                  <a:pt x="1012" y="4784"/>
                </a:cubicBezTo>
                <a:close/>
                <a:moveTo>
                  <a:pt x="8219" y="4837"/>
                </a:moveTo>
                <a:cubicBezTo>
                  <a:pt x="8218" y="4837"/>
                  <a:pt x="8218" y="4838"/>
                  <a:pt x="8218" y="4838"/>
                </a:cubicBezTo>
                <a:cubicBezTo>
                  <a:pt x="8218" y="4838"/>
                  <a:pt x="8218" y="4837"/>
                  <a:pt x="8219" y="4837"/>
                </a:cubicBezTo>
                <a:close/>
                <a:moveTo>
                  <a:pt x="4350" y="8151"/>
                </a:moveTo>
                <a:cubicBezTo>
                  <a:pt x="4351" y="8151"/>
                  <a:pt x="4376" y="8164"/>
                  <a:pt x="4391" y="8172"/>
                </a:cubicBezTo>
                <a:lnTo>
                  <a:pt x="4391" y="8172"/>
                </a:lnTo>
                <a:cubicBezTo>
                  <a:pt x="4372" y="8166"/>
                  <a:pt x="4356" y="8159"/>
                  <a:pt x="4350" y="8151"/>
                </a:cubicBezTo>
                <a:close/>
                <a:moveTo>
                  <a:pt x="4752" y="8202"/>
                </a:moveTo>
                <a:cubicBezTo>
                  <a:pt x="4759" y="8202"/>
                  <a:pt x="4754" y="8203"/>
                  <a:pt x="4723" y="8205"/>
                </a:cubicBezTo>
                <a:cubicBezTo>
                  <a:pt x="4717" y="8206"/>
                  <a:pt x="4711" y="8206"/>
                  <a:pt x="4705" y="8206"/>
                </a:cubicBezTo>
                <a:lnTo>
                  <a:pt x="4705" y="8206"/>
                </a:lnTo>
                <a:cubicBezTo>
                  <a:pt x="4720" y="8204"/>
                  <a:pt x="4744" y="8202"/>
                  <a:pt x="4752" y="8202"/>
                </a:cubicBezTo>
                <a:close/>
                <a:moveTo>
                  <a:pt x="4694" y="907"/>
                </a:moveTo>
                <a:cubicBezTo>
                  <a:pt x="4695" y="907"/>
                  <a:pt x="4696" y="907"/>
                  <a:pt x="4697" y="907"/>
                </a:cubicBezTo>
                <a:lnTo>
                  <a:pt x="4697" y="907"/>
                </a:lnTo>
                <a:cubicBezTo>
                  <a:pt x="4703" y="908"/>
                  <a:pt x="4711" y="911"/>
                  <a:pt x="4723" y="914"/>
                </a:cubicBezTo>
                <a:cubicBezTo>
                  <a:pt x="4748" y="920"/>
                  <a:pt x="4774" y="925"/>
                  <a:pt x="4799" y="931"/>
                </a:cubicBezTo>
                <a:cubicBezTo>
                  <a:pt x="4808" y="934"/>
                  <a:pt x="4849" y="948"/>
                  <a:pt x="4875" y="957"/>
                </a:cubicBezTo>
                <a:lnTo>
                  <a:pt x="4875" y="957"/>
                </a:lnTo>
                <a:cubicBezTo>
                  <a:pt x="4894" y="967"/>
                  <a:pt x="4928" y="983"/>
                  <a:pt x="4939" y="989"/>
                </a:cubicBezTo>
                <a:cubicBezTo>
                  <a:pt x="4958" y="1000"/>
                  <a:pt x="4985" y="1012"/>
                  <a:pt x="5009" y="1027"/>
                </a:cubicBezTo>
                <a:lnTo>
                  <a:pt x="5009" y="1027"/>
                </a:lnTo>
                <a:cubicBezTo>
                  <a:pt x="5011" y="1030"/>
                  <a:pt x="5019" y="1037"/>
                  <a:pt x="5032" y="1050"/>
                </a:cubicBezTo>
                <a:cubicBezTo>
                  <a:pt x="5047" y="1065"/>
                  <a:pt x="5065" y="1081"/>
                  <a:pt x="5081" y="1096"/>
                </a:cubicBezTo>
                <a:lnTo>
                  <a:pt x="5111" y="1127"/>
                </a:lnTo>
                <a:lnTo>
                  <a:pt x="5322" y="1339"/>
                </a:lnTo>
                <a:lnTo>
                  <a:pt x="6146" y="2162"/>
                </a:lnTo>
                <a:lnTo>
                  <a:pt x="7929" y="3945"/>
                </a:lnTo>
                <a:cubicBezTo>
                  <a:pt x="7980" y="3996"/>
                  <a:pt x="8033" y="4047"/>
                  <a:pt x="8084" y="4099"/>
                </a:cubicBezTo>
                <a:cubicBezTo>
                  <a:pt x="8089" y="4106"/>
                  <a:pt x="8095" y="4111"/>
                  <a:pt x="8100" y="4118"/>
                </a:cubicBezTo>
                <a:cubicBezTo>
                  <a:pt x="8109" y="4126"/>
                  <a:pt x="8117" y="4136"/>
                  <a:pt x="8126" y="4145"/>
                </a:cubicBezTo>
                <a:lnTo>
                  <a:pt x="8126" y="4145"/>
                </a:lnTo>
                <a:cubicBezTo>
                  <a:pt x="8135" y="4173"/>
                  <a:pt x="8200" y="4257"/>
                  <a:pt x="8211" y="4275"/>
                </a:cubicBezTo>
                <a:cubicBezTo>
                  <a:pt x="8216" y="4285"/>
                  <a:pt x="8220" y="4295"/>
                  <a:pt x="8225" y="4305"/>
                </a:cubicBezTo>
                <a:lnTo>
                  <a:pt x="8225" y="4305"/>
                </a:lnTo>
                <a:cubicBezTo>
                  <a:pt x="8236" y="4343"/>
                  <a:pt x="8250" y="4378"/>
                  <a:pt x="8260" y="4416"/>
                </a:cubicBezTo>
                <a:cubicBezTo>
                  <a:pt x="8263" y="4428"/>
                  <a:pt x="8265" y="4439"/>
                  <a:pt x="8268" y="4450"/>
                </a:cubicBezTo>
                <a:lnTo>
                  <a:pt x="8268" y="4450"/>
                </a:lnTo>
                <a:cubicBezTo>
                  <a:pt x="8266" y="4490"/>
                  <a:pt x="8277" y="4536"/>
                  <a:pt x="8275" y="4575"/>
                </a:cubicBezTo>
                <a:cubicBezTo>
                  <a:pt x="8275" y="4595"/>
                  <a:pt x="8274" y="4618"/>
                  <a:pt x="8273" y="4638"/>
                </a:cubicBezTo>
                <a:cubicBezTo>
                  <a:pt x="8271" y="4656"/>
                  <a:pt x="8261" y="4680"/>
                  <a:pt x="8261" y="4680"/>
                </a:cubicBezTo>
                <a:cubicBezTo>
                  <a:pt x="8261" y="4680"/>
                  <a:pt x="8264" y="4674"/>
                  <a:pt x="8273" y="4656"/>
                </a:cubicBezTo>
                <a:lnTo>
                  <a:pt x="8273" y="4656"/>
                </a:lnTo>
                <a:cubicBezTo>
                  <a:pt x="8271" y="4661"/>
                  <a:pt x="8269" y="4667"/>
                  <a:pt x="8268" y="4671"/>
                </a:cubicBezTo>
                <a:cubicBezTo>
                  <a:pt x="8264" y="4692"/>
                  <a:pt x="8259" y="4712"/>
                  <a:pt x="8253" y="4733"/>
                </a:cubicBezTo>
                <a:cubicBezTo>
                  <a:pt x="8249" y="4746"/>
                  <a:pt x="8245" y="4772"/>
                  <a:pt x="8239" y="4796"/>
                </a:cubicBezTo>
                <a:lnTo>
                  <a:pt x="8239" y="4796"/>
                </a:lnTo>
                <a:cubicBezTo>
                  <a:pt x="8236" y="4798"/>
                  <a:pt x="8232" y="4805"/>
                  <a:pt x="8226" y="4815"/>
                </a:cubicBezTo>
                <a:cubicBezTo>
                  <a:pt x="8213" y="4839"/>
                  <a:pt x="8202" y="4863"/>
                  <a:pt x="8187" y="4886"/>
                </a:cubicBezTo>
                <a:cubicBezTo>
                  <a:pt x="8176" y="4905"/>
                  <a:pt x="8166" y="4923"/>
                  <a:pt x="8152" y="4941"/>
                </a:cubicBezTo>
                <a:cubicBezTo>
                  <a:pt x="8150" y="4945"/>
                  <a:pt x="8145" y="4953"/>
                  <a:pt x="8139" y="4960"/>
                </a:cubicBezTo>
                <a:lnTo>
                  <a:pt x="8139" y="4960"/>
                </a:lnTo>
                <a:cubicBezTo>
                  <a:pt x="8122" y="4978"/>
                  <a:pt x="8095" y="5007"/>
                  <a:pt x="8089" y="5014"/>
                </a:cubicBezTo>
                <a:lnTo>
                  <a:pt x="8081" y="5022"/>
                </a:lnTo>
                <a:cubicBezTo>
                  <a:pt x="8028" y="5076"/>
                  <a:pt x="7972" y="5131"/>
                  <a:pt x="7917" y="5186"/>
                </a:cubicBezTo>
                <a:lnTo>
                  <a:pt x="6132" y="6971"/>
                </a:lnTo>
                <a:lnTo>
                  <a:pt x="5310" y="7793"/>
                </a:lnTo>
                <a:lnTo>
                  <a:pt x="5107" y="7995"/>
                </a:lnTo>
                <a:cubicBezTo>
                  <a:pt x="5091" y="8012"/>
                  <a:pt x="5076" y="8028"/>
                  <a:pt x="5059" y="8044"/>
                </a:cubicBezTo>
                <a:cubicBezTo>
                  <a:pt x="5055" y="8047"/>
                  <a:pt x="5036" y="8063"/>
                  <a:pt x="5023" y="8075"/>
                </a:cubicBezTo>
                <a:lnTo>
                  <a:pt x="5023" y="8075"/>
                </a:lnTo>
                <a:cubicBezTo>
                  <a:pt x="5036" y="8066"/>
                  <a:pt x="5053" y="8056"/>
                  <a:pt x="5054" y="8056"/>
                </a:cubicBezTo>
                <a:lnTo>
                  <a:pt x="5054" y="8056"/>
                </a:lnTo>
                <a:cubicBezTo>
                  <a:pt x="5054" y="8056"/>
                  <a:pt x="5047" y="8061"/>
                  <a:pt x="5023" y="8076"/>
                </a:cubicBezTo>
                <a:cubicBezTo>
                  <a:pt x="5021" y="8078"/>
                  <a:pt x="5019" y="8079"/>
                  <a:pt x="5017" y="8080"/>
                </a:cubicBezTo>
                <a:lnTo>
                  <a:pt x="5017" y="8080"/>
                </a:lnTo>
                <a:cubicBezTo>
                  <a:pt x="5019" y="8079"/>
                  <a:pt x="5021" y="8077"/>
                  <a:pt x="5023" y="8075"/>
                </a:cubicBezTo>
                <a:lnTo>
                  <a:pt x="5023" y="8075"/>
                </a:lnTo>
                <a:cubicBezTo>
                  <a:pt x="5019" y="8078"/>
                  <a:pt x="5015" y="8081"/>
                  <a:pt x="5012" y="8083"/>
                </a:cubicBezTo>
                <a:lnTo>
                  <a:pt x="5012" y="8083"/>
                </a:lnTo>
                <a:cubicBezTo>
                  <a:pt x="5014" y="8082"/>
                  <a:pt x="5016" y="8081"/>
                  <a:pt x="5017" y="8080"/>
                </a:cubicBezTo>
                <a:lnTo>
                  <a:pt x="5017" y="8080"/>
                </a:lnTo>
                <a:cubicBezTo>
                  <a:pt x="5012" y="8085"/>
                  <a:pt x="5009" y="8088"/>
                  <a:pt x="5009" y="8088"/>
                </a:cubicBezTo>
                <a:cubicBezTo>
                  <a:pt x="5009" y="8087"/>
                  <a:pt x="5010" y="8085"/>
                  <a:pt x="5012" y="8083"/>
                </a:cubicBezTo>
                <a:lnTo>
                  <a:pt x="5012" y="8083"/>
                </a:lnTo>
                <a:cubicBezTo>
                  <a:pt x="4984" y="8101"/>
                  <a:pt x="4956" y="8119"/>
                  <a:pt x="4927" y="8135"/>
                </a:cubicBezTo>
                <a:cubicBezTo>
                  <a:pt x="4912" y="8143"/>
                  <a:pt x="4896" y="8150"/>
                  <a:pt x="4881" y="8158"/>
                </a:cubicBezTo>
                <a:lnTo>
                  <a:pt x="4881" y="8158"/>
                </a:lnTo>
                <a:cubicBezTo>
                  <a:pt x="4839" y="8172"/>
                  <a:pt x="4798" y="8186"/>
                  <a:pt x="4755" y="8196"/>
                </a:cubicBezTo>
                <a:cubicBezTo>
                  <a:pt x="4742" y="8200"/>
                  <a:pt x="4713" y="8201"/>
                  <a:pt x="4699" y="8207"/>
                </a:cubicBezTo>
                <a:lnTo>
                  <a:pt x="4699" y="8207"/>
                </a:lnTo>
                <a:cubicBezTo>
                  <a:pt x="4670" y="8208"/>
                  <a:pt x="4642" y="8209"/>
                  <a:pt x="4612" y="8209"/>
                </a:cubicBezTo>
                <a:cubicBezTo>
                  <a:pt x="4592" y="8209"/>
                  <a:pt x="4570" y="8207"/>
                  <a:pt x="4550" y="8206"/>
                </a:cubicBezTo>
                <a:cubicBezTo>
                  <a:pt x="4532" y="8204"/>
                  <a:pt x="4508" y="8194"/>
                  <a:pt x="4507" y="8194"/>
                </a:cubicBezTo>
                <a:lnTo>
                  <a:pt x="4507" y="8194"/>
                </a:lnTo>
                <a:cubicBezTo>
                  <a:pt x="4507" y="8194"/>
                  <a:pt x="4511" y="8196"/>
                  <a:pt x="4521" y="8201"/>
                </a:cubicBezTo>
                <a:lnTo>
                  <a:pt x="4521" y="8201"/>
                </a:lnTo>
                <a:cubicBezTo>
                  <a:pt x="4505" y="8197"/>
                  <a:pt x="4488" y="8194"/>
                  <a:pt x="4471" y="8190"/>
                </a:cubicBezTo>
                <a:cubicBezTo>
                  <a:pt x="4457" y="8186"/>
                  <a:pt x="4425" y="8181"/>
                  <a:pt x="4398" y="8173"/>
                </a:cubicBezTo>
                <a:lnTo>
                  <a:pt x="4398" y="8173"/>
                </a:lnTo>
                <a:cubicBezTo>
                  <a:pt x="4393" y="8171"/>
                  <a:pt x="4385" y="8166"/>
                  <a:pt x="4372" y="8159"/>
                </a:cubicBezTo>
                <a:cubicBezTo>
                  <a:pt x="4353" y="8149"/>
                  <a:pt x="4334" y="8140"/>
                  <a:pt x="4315" y="8129"/>
                </a:cubicBezTo>
                <a:cubicBezTo>
                  <a:pt x="4288" y="8113"/>
                  <a:pt x="4262" y="8096"/>
                  <a:pt x="4237" y="8079"/>
                </a:cubicBezTo>
                <a:lnTo>
                  <a:pt x="4237" y="8079"/>
                </a:lnTo>
                <a:cubicBezTo>
                  <a:pt x="4237" y="8078"/>
                  <a:pt x="4237" y="8078"/>
                  <a:pt x="4237" y="8078"/>
                </a:cubicBezTo>
                <a:cubicBezTo>
                  <a:pt x="4212" y="8056"/>
                  <a:pt x="4191" y="8037"/>
                  <a:pt x="4170" y="8018"/>
                </a:cubicBezTo>
                <a:lnTo>
                  <a:pt x="4170" y="8018"/>
                </a:lnTo>
                <a:cubicBezTo>
                  <a:pt x="4170" y="8018"/>
                  <a:pt x="4170" y="8018"/>
                  <a:pt x="4170" y="8018"/>
                </a:cubicBezTo>
                <a:lnTo>
                  <a:pt x="2852" y="6701"/>
                </a:lnTo>
                <a:lnTo>
                  <a:pt x="1224" y="5073"/>
                </a:lnTo>
                <a:lnTo>
                  <a:pt x="1171" y="5019"/>
                </a:lnTo>
                <a:lnTo>
                  <a:pt x="1164" y="5013"/>
                </a:lnTo>
                <a:cubicBezTo>
                  <a:pt x="1149" y="4998"/>
                  <a:pt x="1135" y="4979"/>
                  <a:pt x="1118" y="4964"/>
                </a:cubicBezTo>
                <a:cubicBezTo>
                  <a:pt x="1113" y="4959"/>
                  <a:pt x="1107" y="4954"/>
                  <a:pt x="1102" y="4951"/>
                </a:cubicBezTo>
                <a:lnTo>
                  <a:pt x="1102" y="4951"/>
                </a:lnTo>
                <a:cubicBezTo>
                  <a:pt x="1081" y="4921"/>
                  <a:pt x="1063" y="4882"/>
                  <a:pt x="1049" y="4856"/>
                </a:cubicBezTo>
                <a:cubicBezTo>
                  <a:pt x="1044" y="4848"/>
                  <a:pt x="1040" y="4839"/>
                  <a:pt x="1035" y="4830"/>
                </a:cubicBezTo>
                <a:lnTo>
                  <a:pt x="1035" y="4830"/>
                </a:lnTo>
                <a:cubicBezTo>
                  <a:pt x="1034" y="4800"/>
                  <a:pt x="1003" y="4742"/>
                  <a:pt x="997" y="4716"/>
                </a:cubicBezTo>
                <a:cubicBezTo>
                  <a:pt x="992" y="4696"/>
                  <a:pt x="988" y="4675"/>
                  <a:pt x="983" y="4655"/>
                </a:cubicBezTo>
                <a:cubicBezTo>
                  <a:pt x="978" y="4636"/>
                  <a:pt x="976" y="4629"/>
                  <a:pt x="975" y="4629"/>
                </a:cubicBezTo>
                <a:lnTo>
                  <a:pt x="975" y="4629"/>
                </a:lnTo>
                <a:cubicBezTo>
                  <a:pt x="974" y="4629"/>
                  <a:pt x="986" y="4682"/>
                  <a:pt x="984" y="4682"/>
                </a:cubicBezTo>
                <a:cubicBezTo>
                  <a:pt x="984" y="4682"/>
                  <a:pt x="984" y="4682"/>
                  <a:pt x="984" y="4682"/>
                </a:cubicBezTo>
                <a:cubicBezTo>
                  <a:pt x="969" y="4674"/>
                  <a:pt x="977" y="4560"/>
                  <a:pt x="978" y="4542"/>
                </a:cubicBezTo>
                <a:cubicBezTo>
                  <a:pt x="978" y="4533"/>
                  <a:pt x="976" y="4509"/>
                  <a:pt x="976" y="4486"/>
                </a:cubicBezTo>
                <a:lnTo>
                  <a:pt x="976" y="4486"/>
                </a:lnTo>
                <a:cubicBezTo>
                  <a:pt x="977" y="4484"/>
                  <a:pt x="979" y="4477"/>
                  <a:pt x="983" y="4461"/>
                </a:cubicBezTo>
                <a:cubicBezTo>
                  <a:pt x="988" y="4441"/>
                  <a:pt x="992" y="4420"/>
                  <a:pt x="997" y="4400"/>
                </a:cubicBezTo>
                <a:cubicBezTo>
                  <a:pt x="1004" y="4374"/>
                  <a:pt x="1035" y="4317"/>
                  <a:pt x="1036" y="4287"/>
                </a:cubicBezTo>
                <a:lnTo>
                  <a:pt x="1036" y="4287"/>
                </a:lnTo>
                <a:cubicBezTo>
                  <a:pt x="1043" y="4272"/>
                  <a:pt x="1049" y="4258"/>
                  <a:pt x="1057" y="4245"/>
                </a:cubicBezTo>
                <a:cubicBezTo>
                  <a:pt x="1069" y="4224"/>
                  <a:pt x="1083" y="4193"/>
                  <a:pt x="1100" y="4167"/>
                </a:cubicBezTo>
                <a:lnTo>
                  <a:pt x="1100" y="4167"/>
                </a:lnTo>
                <a:cubicBezTo>
                  <a:pt x="1106" y="4164"/>
                  <a:pt x="1112" y="4158"/>
                  <a:pt x="1118" y="4152"/>
                </a:cubicBezTo>
                <a:cubicBezTo>
                  <a:pt x="1133" y="4135"/>
                  <a:pt x="1149" y="4119"/>
                  <a:pt x="1164" y="4103"/>
                </a:cubicBezTo>
                <a:lnTo>
                  <a:pt x="1172" y="4096"/>
                </a:lnTo>
                <a:cubicBezTo>
                  <a:pt x="1190" y="4077"/>
                  <a:pt x="1209" y="4058"/>
                  <a:pt x="1228" y="4040"/>
                </a:cubicBezTo>
                <a:lnTo>
                  <a:pt x="1480" y="3787"/>
                </a:lnTo>
                <a:lnTo>
                  <a:pt x="3364" y="1903"/>
                </a:lnTo>
                <a:lnTo>
                  <a:pt x="4067" y="1201"/>
                </a:lnTo>
                <a:cubicBezTo>
                  <a:pt x="4106" y="1162"/>
                  <a:pt x="4145" y="1122"/>
                  <a:pt x="4185" y="1084"/>
                </a:cubicBezTo>
                <a:cubicBezTo>
                  <a:pt x="4200" y="1069"/>
                  <a:pt x="4217" y="1055"/>
                  <a:pt x="4232" y="1040"/>
                </a:cubicBezTo>
                <a:lnTo>
                  <a:pt x="4232" y="1040"/>
                </a:lnTo>
                <a:cubicBezTo>
                  <a:pt x="4260" y="1022"/>
                  <a:pt x="4286" y="1004"/>
                  <a:pt x="4313" y="988"/>
                </a:cubicBezTo>
                <a:cubicBezTo>
                  <a:pt x="4327" y="980"/>
                  <a:pt x="4341" y="974"/>
                  <a:pt x="4354" y="967"/>
                </a:cubicBezTo>
                <a:lnTo>
                  <a:pt x="4354" y="967"/>
                </a:lnTo>
                <a:cubicBezTo>
                  <a:pt x="4385" y="966"/>
                  <a:pt x="4457" y="930"/>
                  <a:pt x="4483" y="924"/>
                </a:cubicBezTo>
                <a:cubicBezTo>
                  <a:pt x="4501" y="920"/>
                  <a:pt x="4519" y="917"/>
                  <a:pt x="4537" y="913"/>
                </a:cubicBezTo>
                <a:lnTo>
                  <a:pt x="4537" y="913"/>
                </a:lnTo>
                <a:cubicBezTo>
                  <a:pt x="4567" y="911"/>
                  <a:pt x="4596" y="909"/>
                  <a:pt x="4625" y="909"/>
                </a:cubicBezTo>
                <a:cubicBezTo>
                  <a:pt x="4634" y="909"/>
                  <a:pt x="4665" y="907"/>
                  <a:pt x="4694" y="907"/>
                </a:cubicBezTo>
                <a:close/>
                <a:moveTo>
                  <a:pt x="4608" y="1"/>
                </a:moveTo>
                <a:cubicBezTo>
                  <a:pt x="4349" y="1"/>
                  <a:pt x="4088" y="65"/>
                  <a:pt x="3849" y="201"/>
                </a:cubicBezTo>
                <a:cubicBezTo>
                  <a:pt x="3602" y="342"/>
                  <a:pt x="3407" y="567"/>
                  <a:pt x="3208" y="765"/>
                </a:cubicBezTo>
                <a:lnTo>
                  <a:pt x="1260" y="2713"/>
                </a:lnTo>
                <a:lnTo>
                  <a:pt x="580" y="3393"/>
                </a:lnTo>
                <a:cubicBezTo>
                  <a:pt x="470" y="3504"/>
                  <a:pt x="365" y="3620"/>
                  <a:pt x="284" y="3754"/>
                </a:cubicBezTo>
                <a:cubicBezTo>
                  <a:pt x="61" y="4123"/>
                  <a:pt x="1" y="4605"/>
                  <a:pt x="134" y="5017"/>
                </a:cubicBezTo>
                <a:cubicBezTo>
                  <a:pt x="251" y="5382"/>
                  <a:pt x="494" y="5631"/>
                  <a:pt x="755" y="5892"/>
                </a:cubicBezTo>
                <a:lnTo>
                  <a:pt x="1622" y="6758"/>
                </a:lnTo>
                <a:lnTo>
                  <a:pt x="3415" y="8552"/>
                </a:lnTo>
                <a:lnTo>
                  <a:pt x="3488" y="8624"/>
                </a:lnTo>
                <a:lnTo>
                  <a:pt x="3488" y="8624"/>
                </a:lnTo>
                <a:cubicBezTo>
                  <a:pt x="3499" y="8638"/>
                  <a:pt x="3511" y="8652"/>
                  <a:pt x="3525" y="8665"/>
                </a:cubicBezTo>
                <a:cubicBezTo>
                  <a:pt x="3831" y="8962"/>
                  <a:pt x="4227" y="9110"/>
                  <a:pt x="4624" y="9110"/>
                </a:cubicBezTo>
                <a:cubicBezTo>
                  <a:pt x="5023" y="9110"/>
                  <a:pt x="5421" y="8960"/>
                  <a:pt x="5727" y="8660"/>
                </a:cubicBezTo>
                <a:cubicBezTo>
                  <a:pt x="5895" y="8494"/>
                  <a:pt x="6060" y="8327"/>
                  <a:pt x="6227" y="8160"/>
                </a:cubicBezTo>
                <a:lnTo>
                  <a:pt x="8208" y="6179"/>
                </a:lnTo>
                <a:cubicBezTo>
                  <a:pt x="8380" y="6007"/>
                  <a:pt x="8553" y="5838"/>
                  <a:pt x="8723" y="5664"/>
                </a:cubicBezTo>
                <a:cubicBezTo>
                  <a:pt x="9307" y="5069"/>
                  <a:pt x="9328" y="4129"/>
                  <a:pt x="8776" y="3506"/>
                </a:cubicBezTo>
                <a:cubicBezTo>
                  <a:pt x="8633" y="3346"/>
                  <a:pt x="8473" y="3201"/>
                  <a:pt x="8321" y="3049"/>
                </a:cubicBezTo>
                <a:lnTo>
                  <a:pt x="7372" y="2099"/>
                </a:lnTo>
                <a:cubicBezTo>
                  <a:pt x="6831" y="1560"/>
                  <a:pt x="6292" y="1018"/>
                  <a:pt x="5751" y="478"/>
                </a:cubicBezTo>
                <a:cubicBezTo>
                  <a:pt x="5440" y="169"/>
                  <a:pt x="5027" y="1"/>
                  <a:pt x="46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378;p25"/>
          <p:cNvSpPr/>
          <p:nvPr/>
        </p:nvSpPr>
        <p:spPr>
          <a:xfrm>
            <a:off x="4814941" y="2250752"/>
            <a:ext cx="1085977" cy="1058515"/>
          </a:xfrm>
          <a:custGeom>
            <a:avLst/>
            <a:gdLst/>
            <a:ahLst/>
            <a:cxnLst/>
            <a:rect l="l" t="t" r="r" b="b"/>
            <a:pathLst>
              <a:path w="8423" h="8210" extrusionOk="0">
                <a:moveTo>
                  <a:pt x="4211" y="1"/>
                </a:moveTo>
                <a:cubicBezTo>
                  <a:pt x="3930" y="1"/>
                  <a:pt x="3648" y="107"/>
                  <a:pt x="3435" y="321"/>
                </a:cubicBezTo>
                <a:lnTo>
                  <a:pt x="428" y="3328"/>
                </a:lnTo>
                <a:cubicBezTo>
                  <a:pt x="0" y="3755"/>
                  <a:pt x="0" y="4454"/>
                  <a:pt x="428" y="4882"/>
                </a:cubicBezTo>
                <a:lnTo>
                  <a:pt x="3435" y="7888"/>
                </a:lnTo>
                <a:cubicBezTo>
                  <a:pt x="3648" y="8102"/>
                  <a:pt x="3930" y="8209"/>
                  <a:pt x="4211" y="8209"/>
                </a:cubicBezTo>
                <a:cubicBezTo>
                  <a:pt x="4493" y="8209"/>
                  <a:pt x="4775" y="8102"/>
                  <a:pt x="4988" y="7888"/>
                </a:cubicBezTo>
                <a:lnTo>
                  <a:pt x="7995" y="4882"/>
                </a:lnTo>
                <a:cubicBezTo>
                  <a:pt x="8423" y="4454"/>
                  <a:pt x="8423" y="3755"/>
                  <a:pt x="7995" y="3328"/>
                </a:cubicBezTo>
                <a:lnTo>
                  <a:pt x="4988" y="321"/>
                </a:lnTo>
                <a:cubicBezTo>
                  <a:pt x="4775" y="107"/>
                  <a:pt x="4493" y="1"/>
                  <a:pt x="4211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380;p25"/>
          <p:cNvSpPr/>
          <p:nvPr/>
        </p:nvSpPr>
        <p:spPr>
          <a:xfrm>
            <a:off x="5194240" y="4349641"/>
            <a:ext cx="4923548" cy="792600"/>
          </a:xfrm>
          <a:prstGeom prst="roundRect">
            <a:avLst>
              <a:gd name="adj" fmla="val 50000"/>
            </a:avLst>
          </a:prstGeom>
          <a:solidFill>
            <a:srgbClr val="88C2AF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381;p25"/>
          <p:cNvSpPr txBox="1"/>
          <p:nvPr/>
        </p:nvSpPr>
        <p:spPr>
          <a:xfrm>
            <a:off x="6130627" y="4334670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Développement de travaux avec d’autres institutions pour la conduite d’études thématiques et d’enquêtes spécifiques </a:t>
            </a:r>
            <a:r>
              <a:rPr lang="fr-FR" sz="1200" dirty="0" smtClean="0"/>
              <a:t>conjointes.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383;p25"/>
          <p:cNvSpPr/>
          <p:nvPr/>
        </p:nvSpPr>
        <p:spPr>
          <a:xfrm>
            <a:off x="4749316" y="4040248"/>
            <a:ext cx="1202659" cy="1174552"/>
          </a:xfrm>
          <a:custGeom>
            <a:avLst/>
            <a:gdLst/>
            <a:ahLst/>
            <a:cxnLst/>
            <a:rect l="l" t="t" r="r" b="b"/>
            <a:pathLst>
              <a:path w="9328" h="9110" extrusionOk="0">
                <a:moveTo>
                  <a:pt x="4707" y="907"/>
                </a:moveTo>
                <a:lnTo>
                  <a:pt x="4707" y="907"/>
                </a:lnTo>
                <a:cubicBezTo>
                  <a:pt x="4729" y="907"/>
                  <a:pt x="4748" y="909"/>
                  <a:pt x="4751" y="914"/>
                </a:cubicBezTo>
                <a:cubicBezTo>
                  <a:pt x="4751" y="915"/>
                  <a:pt x="4751" y="915"/>
                  <a:pt x="4750" y="915"/>
                </a:cubicBezTo>
                <a:cubicBezTo>
                  <a:pt x="4745" y="915"/>
                  <a:pt x="4723" y="910"/>
                  <a:pt x="4707" y="907"/>
                </a:cubicBezTo>
                <a:close/>
                <a:moveTo>
                  <a:pt x="4399" y="943"/>
                </a:moveTo>
                <a:cubicBezTo>
                  <a:pt x="4400" y="943"/>
                  <a:pt x="4382" y="953"/>
                  <a:pt x="4367" y="960"/>
                </a:cubicBezTo>
                <a:lnTo>
                  <a:pt x="4367" y="960"/>
                </a:lnTo>
                <a:cubicBezTo>
                  <a:pt x="4368" y="959"/>
                  <a:pt x="4369" y="959"/>
                  <a:pt x="4369" y="958"/>
                </a:cubicBezTo>
                <a:cubicBezTo>
                  <a:pt x="4390" y="947"/>
                  <a:pt x="4398" y="943"/>
                  <a:pt x="4399" y="943"/>
                </a:cubicBezTo>
                <a:close/>
                <a:moveTo>
                  <a:pt x="4348" y="966"/>
                </a:moveTo>
                <a:cubicBezTo>
                  <a:pt x="4348" y="966"/>
                  <a:pt x="4348" y="966"/>
                  <a:pt x="4349" y="966"/>
                </a:cubicBezTo>
                <a:lnTo>
                  <a:pt x="4349" y="966"/>
                </a:lnTo>
                <a:cubicBezTo>
                  <a:pt x="4348" y="966"/>
                  <a:pt x="4348" y="966"/>
                  <a:pt x="4348" y="966"/>
                </a:cubicBezTo>
                <a:close/>
                <a:moveTo>
                  <a:pt x="5026" y="1038"/>
                </a:moveTo>
                <a:lnTo>
                  <a:pt x="5026" y="1038"/>
                </a:lnTo>
                <a:cubicBezTo>
                  <a:pt x="5035" y="1045"/>
                  <a:pt x="5042" y="1051"/>
                  <a:pt x="5047" y="1058"/>
                </a:cubicBezTo>
                <a:lnTo>
                  <a:pt x="5047" y="1058"/>
                </a:lnTo>
                <a:cubicBezTo>
                  <a:pt x="5045" y="1055"/>
                  <a:pt x="5035" y="1046"/>
                  <a:pt x="5026" y="1038"/>
                </a:cubicBezTo>
                <a:close/>
                <a:moveTo>
                  <a:pt x="1127" y="4136"/>
                </a:moveTo>
                <a:cubicBezTo>
                  <a:pt x="1127" y="4137"/>
                  <a:pt x="1127" y="4137"/>
                  <a:pt x="1126" y="4137"/>
                </a:cubicBezTo>
                <a:lnTo>
                  <a:pt x="1126" y="4137"/>
                </a:lnTo>
                <a:cubicBezTo>
                  <a:pt x="1127" y="4137"/>
                  <a:pt x="1127" y="4137"/>
                  <a:pt x="1127" y="4136"/>
                </a:cubicBezTo>
                <a:close/>
                <a:moveTo>
                  <a:pt x="1028" y="4301"/>
                </a:moveTo>
                <a:cubicBezTo>
                  <a:pt x="1021" y="4316"/>
                  <a:pt x="1012" y="4332"/>
                  <a:pt x="1012" y="4332"/>
                </a:cubicBezTo>
                <a:cubicBezTo>
                  <a:pt x="1012" y="4332"/>
                  <a:pt x="1016" y="4323"/>
                  <a:pt x="1028" y="4301"/>
                </a:cubicBezTo>
                <a:cubicBezTo>
                  <a:pt x="1028" y="4301"/>
                  <a:pt x="1028" y="4301"/>
                  <a:pt x="1028" y="4301"/>
                </a:cubicBezTo>
                <a:close/>
                <a:moveTo>
                  <a:pt x="8269" y="4434"/>
                </a:moveTo>
                <a:lnTo>
                  <a:pt x="8269" y="4434"/>
                </a:lnTo>
                <a:cubicBezTo>
                  <a:pt x="8269" y="4434"/>
                  <a:pt x="8269" y="4434"/>
                  <a:pt x="8269" y="4434"/>
                </a:cubicBezTo>
                <a:lnTo>
                  <a:pt x="8269" y="4434"/>
                </a:lnTo>
                <a:cubicBezTo>
                  <a:pt x="8269" y="4434"/>
                  <a:pt x="8269" y="4434"/>
                  <a:pt x="8269" y="4434"/>
                </a:cubicBezTo>
                <a:close/>
                <a:moveTo>
                  <a:pt x="984" y="4433"/>
                </a:moveTo>
                <a:lnTo>
                  <a:pt x="984" y="4433"/>
                </a:lnTo>
                <a:cubicBezTo>
                  <a:pt x="983" y="4434"/>
                  <a:pt x="978" y="4460"/>
                  <a:pt x="976" y="4475"/>
                </a:cubicBezTo>
                <a:lnTo>
                  <a:pt x="976" y="4475"/>
                </a:lnTo>
                <a:cubicBezTo>
                  <a:pt x="976" y="4455"/>
                  <a:pt x="978" y="4436"/>
                  <a:pt x="984" y="4433"/>
                </a:cubicBezTo>
                <a:close/>
                <a:moveTo>
                  <a:pt x="8262" y="4677"/>
                </a:moveTo>
                <a:cubicBezTo>
                  <a:pt x="8261" y="4679"/>
                  <a:pt x="8261" y="4680"/>
                  <a:pt x="8261" y="4680"/>
                </a:cubicBezTo>
                <a:cubicBezTo>
                  <a:pt x="8261" y="4680"/>
                  <a:pt x="8262" y="4679"/>
                  <a:pt x="8262" y="4677"/>
                </a:cubicBezTo>
                <a:close/>
                <a:moveTo>
                  <a:pt x="1012" y="4784"/>
                </a:moveTo>
                <a:cubicBezTo>
                  <a:pt x="1012" y="4784"/>
                  <a:pt x="1020" y="4797"/>
                  <a:pt x="1026" y="4811"/>
                </a:cubicBezTo>
                <a:lnTo>
                  <a:pt x="1026" y="4811"/>
                </a:lnTo>
                <a:cubicBezTo>
                  <a:pt x="1015" y="4791"/>
                  <a:pt x="1012" y="4784"/>
                  <a:pt x="1012" y="4784"/>
                </a:cubicBezTo>
                <a:close/>
                <a:moveTo>
                  <a:pt x="1035" y="4836"/>
                </a:moveTo>
                <a:lnTo>
                  <a:pt x="1035" y="4836"/>
                </a:lnTo>
                <a:cubicBezTo>
                  <a:pt x="1035" y="4836"/>
                  <a:pt x="1035" y="4836"/>
                  <a:pt x="1035" y="4836"/>
                </a:cubicBezTo>
                <a:cubicBezTo>
                  <a:pt x="1035" y="4836"/>
                  <a:pt x="1035" y="4836"/>
                  <a:pt x="1035" y="4836"/>
                </a:cubicBezTo>
                <a:close/>
                <a:moveTo>
                  <a:pt x="8219" y="4837"/>
                </a:moveTo>
                <a:cubicBezTo>
                  <a:pt x="8218" y="4837"/>
                  <a:pt x="8218" y="4837"/>
                  <a:pt x="8218" y="4837"/>
                </a:cubicBezTo>
                <a:cubicBezTo>
                  <a:pt x="8218" y="4837"/>
                  <a:pt x="8218" y="4837"/>
                  <a:pt x="8219" y="4837"/>
                </a:cubicBezTo>
                <a:close/>
                <a:moveTo>
                  <a:pt x="4350" y="8151"/>
                </a:moveTo>
                <a:cubicBezTo>
                  <a:pt x="4351" y="8152"/>
                  <a:pt x="4376" y="8164"/>
                  <a:pt x="4391" y="8172"/>
                </a:cubicBezTo>
                <a:lnTo>
                  <a:pt x="4391" y="8172"/>
                </a:lnTo>
                <a:cubicBezTo>
                  <a:pt x="4372" y="8166"/>
                  <a:pt x="4356" y="8159"/>
                  <a:pt x="4350" y="8151"/>
                </a:cubicBezTo>
                <a:close/>
                <a:moveTo>
                  <a:pt x="4508" y="8194"/>
                </a:moveTo>
                <a:lnTo>
                  <a:pt x="4508" y="8194"/>
                </a:lnTo>
                <a:cubicBezTo>
                  <a:pt x="4508" y="8194"/>
                  <a:pt x="4509" y="8194"/>
                  <a:pt x="4511" y="8195"/>
                </a:cubicBezTo>
                <a:lnTo>
                  <a:pt x="4511" y="8195"/>
                </a:lnTo>
                <a:cubicBezTo>
                  <a:pt x="4509" y="8194"/>
                  <a:pt x="4508" y="8194"/>
                  <a:pt x="4508" y="8194"/>
                </a:cubicBezTo>
                <a:close/>
                <a:moveTo>
                  <a:pt x="4753" y="8202"/>
                </a:moveTo>
                <a:cubicBezTo>
                  <a:pt x="4758" y="8202"/>
                  <a:pt x="4752" y="8203"/>
                  <a:pt x="4722" y="8205"/>
                </a:cubicBezTo>
                <a:cubicBezTo>
                  <a:pt x="4717" y="8205"/>
                  <a:pt x="4711" y="8205"/>
                  <a:pt x="4706" y="8206"/>
                </a:cubicBezTo>
                <a:lnTo>
                  <a:pt x="4706" y="8206"/>
                </a:lnTo>
                <a:cubicBezTo>
                  <a:pt x="4721" y="8203"/>
                  <a:pt x="4747" y="8202"/>
                  <a:pt x="4753" y="8202"/>
                </a:cubicBezTo>
                <a:close/>
                <a:moveTo>
                  <a:pt x="4691" y="907"/>
                </a:moveTo>
                <a:cubicBezTo>
                  <a:pt x="4694" y="907"/>
                  <a:pt x="4696" y="907"/>
                  <a:pt x="4698" y="907"/>
                </a:cubicBezTo>
                <a:lnTo>
                  <a:pt x="4698" y="907"/>
                </a:lnTo>
                <a:cubicBezTo>
                  <a:pt x="4704" y="908"/>
                  <a:pt x="4712" y="910"/>
                  <a:pt x="4722" y="913"/>
                </a:cubicBezTo>
                <a:cubicBezTo>
                  <a:pt x="4748" y="919"/>
                  <a:pt x="4774" y="925"/>
                  <a:pt x="4799" y="931"/>
                </a:cubicBezTo>
                <a:cubicBezTo>
                  <a:pt x="4808" y="933"/>
                  <a:pt x="4849" y="947"/>
                  <a:pt x="4875" y="956"/>
                </a:cubicBezTo>
                <a:lnTo>
                  <a:pt x="4875" y="956"/>
                </a:lnTo>
                <a:cubicBezTo>
                  <a:pt x="4895" y="966"/>
                  <a:pt x="4929" y="982"/>
                  <a:pt x="4938" y="989"/>
                </a:cubicBezTo>
                <a:cubicBezTo>
                  <a:pt x="4958" y="1000"/>
                  <a:pt x="4986" y="1012"/>
                  <a:pt x="5010" y="1027"/>
                </a:cubicBezTo>
                <a:lnTo>
                  <a:pt x="5010" y="1027"/>
                </a:lnTo>
                <a:cubicBezTo>
                  <a:pt x="5013" y="1031"/>
                  <a:pt x="5020" y="1038"/>
                  <a:pt x="5033" y="1050"/>
                </a:cubicBezTo>
                <a:cubicBezTo>
                  <a:pt x="5048" y="1066"/>
                  <a:pt x="5065" y="1081"/>
                  <a:pt x="5081" y="1096"/>
                </a:cubicBezTo>
                <a:lnTo>
                  <a:pt x="5111" y="1127"/>
                </a:lnTo>
                <a:lnTo>
                  <a:pt x="5322" y="1338"/>
                </a:lnTo>
                <a:lnTo>
                  <a:pt x="6146" y="2162"/>
                </a:lnTo>
                <a:lnTo>
                  <a:pt x="7929" y="3944"/>
                </a:lnTo>
                <a:cubicBezTo>
                  <a:pt x="7980" y="3995"/>
                  <a:pt x="8032" y="4046"/>
                  <a:pt x="8084" y="4100"/>
                </a:cubicBezTo>
                <a:cubicBezTo>
                  <a:pt x="8089" y="4106"/>
                  <a:pt x="8095" y="4111"/>
                  <a:pt x="8100" y="4117"/>
                </a:cubicBezTo>
                <a:cubicBezTo>
                  <a:pt x="8109" y="4126"/>
                  <a:pt x="8117" y="4136"/>
                  <a:pt x="8126" y="4145"/>
                </a:cubicBezTo>
                <a:lnTo>
                  <a:pt x="8126" y="4145"/>
                </a:lnTo>
                <a:cubicBezTo>
                  <a:pt x="8137" y="4174"/>
                  <a:pt x="8200" y="4256"/>
                  <a:pt x="8211" y="4275"/>
                </a:cubicBezTo>
                <a:cubicBezTo>
                  <a:pt x="8216" y="4285"/>
                  <a:pt x="8221" y="4295"/>
                  <a:pt x="8226" y="4305"/>
                </a:cubicBezTo>
                <a:lnTo>
                  <a:pt x="8226" y="4305"/>
                </a:lnTo>
                <a:cubicBezTo>
                  <a:pt x="8237" y="4343"/>
                  <a:pt x="8251" y="4379"/>
                  <a:pt x="8261" y="4417"/>
                </a:cubicBezTo>
                <a:cubicBezTo>
                  <a:pt x="8263" y="4428"/>
                  <a:pt x="8265" y="4438"/>
                  <a:pt x="8268" y="4449"/>
                </a:cubicBezTo>
                <a:lnTo>
                  <a:pt x="8268" y="4449"/>
                </a:lnTo>
                <a:cubicBezTo>
                  <a:pt x="8266" y="4490"/>
                  <a:pt x="8277" y="4535"/>
                  <a:pt x="8276" y="4575"/>
                </a:cubicBezTo>
                <a:cubicBezTo>
                  <a:pt x="8276" y="4596"/>
                  <a:pt x="8274" y="4617"/>
                  <a:pt x="8273" y="4638"/>
                </a:cubicBezTo>
                <a:cubicBezTo>
                  <a:pt x="8272" y="4652"/>
                  <a:pt x="8265" y="4670"/>
                  <a:pt x="8262" y="4677"/>
                </a:cubicBezTo>
                <a:lnTo>
                  <a:pt x="8262" y="4677"/>
                </a:lnTo>
                <a:cubicBezTo>
                  <a:pt x="8264" y="4673"/>
                  <a:pt x="8267" y="4666"/>
                  <a:pt x="8273" y="4654"/>
                </a:cubicBezTo>
                <a:cubicBezTo>
                  <a:pt x="8273" y="4654"/>
                  <a:pt x="8273" y="4654"/>
                  <a:pt x="8273" y="4654"/>
                </a:cubicBezTo>
                <a:lnTo>
                  <a:pt x="8273" y="4654"/>
                </a:lnTo>
                <a:cubicBezTo>
                  <a:pt x="8271" y="4660"/>
                  <a:pt x="8269" y="4666"/>
                  <a:pt x="8268" y="4670"/>
                </a:cubicBezTo>
                <a:cubicBezTo>
                  <a:pt x="8264" y="4691"/>
                  <a:pt x="8259" y="4711"/>
                  <a:pt x="8252" y="4732"/>
                </a:cubicBezTo>
                <a:cubicBezTo>
                  <a:pt x="8249" y="4746"/>
                  <a:pt x="8245" y="4772"/>
                  <a:pt x="8238" y="4796"/>
                </a:cubicBezTo>
                <a:lnTo>
                  <a:pt x="8238" y="4796"/>
                </a:lnTo>
                <a:cubicBezTo>
                  <a:pt x="8235" y="4799"/>
                  <a:pt x="8231" y="4805"/>
                  <a:pt x="8226" y="4816"/>
                </a:cubicBezTo>
                <a:cubicBezTo>
                  <a:pt x="8213" y="4838"/>
                  <a:pt x="8201" y="4863"/>
                  <a:pt x="8187" y="4885"/>
                </a:cubicBezTo>
                <a:cubicBezTo>
                  <a:pt x="8176" y="4905"/>
                  <a:pt x="8166" y="4923"/>
                  <a:pt x="8153" y="4941"/>
                </a:cubicBezTo>
                <a:cubicBezTo>
                  <a:pt x="8151" y="4945"/>
                  <a:pt x="8145" y="4952"/>
                  <a:pt x="8139" y="4959"/>
                </a:cubicBezTo>
                <a:lnTo>
                  <a:pt x="8139" y="4959"/>
                </a:lnTo>
                <a:cubicBezTo>
                  <a:pt x="8122" y="4977"/>
                  <a:pt x="8095" y="5007"/>
                  <a:pt x="8089" y="5013"/>
                </a:cubicBezTo>
                <a:lnTo>
                  <a:pt x="8082" y="5021"/>
                </a:lnTo>
                <a:cubicBezTo>
                  <a:pt x="8027" y="5077"/>
                  <a:pt x="7972" y="5130"/>
                  <a:pt x="7918" y="5185"/>
                </a:cubicBezTo>
                <a:lnTo>
                  <a:pt x="6132" y="6971"/>
                </a:lnTo>
                <a:lnTo>
                  <a:pt x="5310" y="7793"/>
                </a:lnTo>
                <a:lnTo>
                  <a:pt x="5107" y="7995"/>
                </a:lnTo>
                <a:cubicBezTo>
                  <a:pt x="5091" y="8011"/>
                  <a:pt x="5075" y="8029"/>
                  <a:pt x="5059" y="8044"/>
                </a:cubicBezTo>
                <a:cubicBezTo>
                  <a:pt x="5055" y="8047"/>
                  <a:pt x="5038" y="8062"/>
                  <a:pt x="5025" y="8074"/>
                </a:cubicBezTo>
                <a:lnTo>
                  <a:pt x="5025" y="8074"/>
                </a:lnTo>
                <a:cubicBezTo>
                  <a:pt x="5037" y="8065"/>
                  <a:pt x="5053" y="8055"/>
                  <a:pt x="5054" y="8055"/>
                </a:cubicBezTo>
                <a:lnTo>
                  <a:pt x="5054" y="8055"/>
                </a:lnTo>
                <a:cubicBezTo>
                  <a:pt x="5054" y="8055"/>
                  <a:pt x="5047" y="8060"/>
                  <a:pt x="5023" y="8076"/>
                </a:cubicBezTo>
                <a:cubicBezTo>
                  <a:pt x="5022" y="8077"/>
                  <a:pt x="5020" y="8078"/>
                  <a:pt x="5018" y="8079"/>
                </a:cubicBezTo>
                <a:lnTo>
                  <a:pt x="5018" y="8079"/>
                </a:lnTo>
                <a:cubicBezTo>
                  <a:pt x="5020" y="8077"/>
                  <a:pt x="5022" y="8075"/>
                  <a:pt x="5025" y="8074"/>
                </a:cubicBezTo>
                <a:lnTo>
                  <a:pt x="5025" y="8074"/>
                </a:lnTo>
                <a:cubicBezTo>
                  <a:pt x="5020" y="8077"/>
                  <a:pt x="5015" y="8080"/>
                  <a:pt x="5012" y="8083"/>
                </a:cubicBezTo>
                <a:lnTo>
                  <a:pt x="5012" y="8083"/>
                </a:lnTo>
                <a:cubicBezTo>
                  <a:pt x="5014" y="8081"/>
                  <a:pt x="5016" y="8080"/>
                  <a:pt x="5018" y="8079"/>
                </a:cubicBezTo>
                <a:lnTo>
                  <a:pt x="5018" y="8079"/>
                </a:lnTo>
                <a:cubicBezTo>
                  <a:pt x="5013" y="8084"/>
                  <a:pt x="5009" y="8087"/>
                  <a:pt x="5009" y="8087"/>
                </a:cubicBezTo>
                <a:cubicBezTo>
                  <a:pt x="5009" y="8086"/>
                  <a:pt x="5010" y="8085"/>
                  <a:pt x="5012" y="8083"/>
                </a:cubicBezTo>
                <a:lnTo>
                  <a:pt x="5012" y="8083"/>
                </a:lnTo>
                <a:cubicBezTo>
                  <a:pt x="4984" y="8101"/>
                  <a:pt x="4957" y="8119"/>
                  <a:pt x="4927" y="8134"/>
                </a:cubicBezTo>
                <a:cubicBezTo>
                  <a:pt x="4912" y="8142"/>
                  <a:pt x="4897" y="8150"/>
                  <a:pt x="4882" y="8157"/>
                </a:cubicBezTo>
                <a:lnTo>
                  <a:pt x="4882" y="8157"/>
                </a:lnTo>
                <a:cubicBezTo>
                  <a:pt x="4839" y="8171"/>
                  <a:pt x="4799" y="8185"/>
                  <a:pt x="4756" y="8195"/>
                </a:cubicBezTo>
                <a:cubicBezTo>
                  <a:pt x="4743" y="8199"/>
                  <a:pt x="4713" y="8200"/>
                  <a:pt x="4699" y="8206"/>
                </a:cubicBezTo>
                <a:lnTo>
                  <a:pt x="4699" y="8206"/>
                </a:lnTo>
                <a:cubicBezTo>
                  <a:pt x="4670" y="8208"/>
                  <a:pt x="4642" y="8209"/>
                  <a:pt x="4613" y="8209"/>
                </a:cubicBezTo>
                <a:cubicBezTo>
                  <a:pt x="4593" y="8209"/>
                  <a:pt x="4570" y="8208"/>
                  <a:pt x="4550" y="8206"/>
                </a:cubicBezTo>
                <a:cubicBezTo>
                  <a:pt x="4536" y="8205"/>
                  <a:pt x="4518" y="8198"/>
                  <a:pt x="4511" y="8195"/>
                </a:cubicBezTo>
                <a:lnTo>
                  <a:pt x="4511" y="8195"/>
                </a:lnTo>
                <a:cubicBezTo>
                  <a:pt x="4514" y="8196"/>
                  <a:pt x="4518" y="8199"/>
                  <a:pt x="4525" y="8202"/>
                </a:cubicBezTo>
                <a:lnTo>
                  <a:pt x="4525" y="8202"/>
                </a:lnTo>
                <a:cubicBezTo>
                  <a:pt x="4507" y="8198"/>
                  <a:pt x="4489" y="8194"/>
                  <a:pt x="4471" y="8189"/>
                </a:cubicBezTo>
                <a:cubicBezTo>
                  <a:pt x="4457" y="8186"/>
                  <a:pt x="4426" y="8181"/>
                  <a:pt x="4399" y="8174"/>
                </a:cubicBezTo>
                <a:lnTo>
                  <a:pt x="4399" y="8174"/>
                </a:lnTo>
                <a:cubicBezTo>
                  <a:pt x="4395" y="8171"/>
                  <a:pt x="4386" y="8166"/>
                  <a:pt x="4373" y="8159"/>
                </a:cubicBezTo>
                <a:cubicBezTo>
                  <a:pt x="4353" y="8148"/>
                  <a:pt x="4334" y="8139"/>
                  <a:pt x="4316" y="8129"/>
                </a:cubicBezTo>
                <a:cubicBezTo>
                  <a:pt x="4288" y="8114"/>
                  <a:pt x="4262" y="8096"/>
                  <a:pt x="4237" y="8078"/>
                </a:cubicBezTo>
                <a:lnTo>
                  <a:pt x="4237" y="8078"/>
                </a:lnTo>
                <a:cubicBezTo>
                  <a:pt x="4237" y="8078"/>
                  <a:pt x="4237" y="8078"/>
                  <a:pt x="4236" y="8078"/>
                </a:cubicBezTo>
                <a:cubicBezTo>
                  <a:pt x="4212" y="8055"/>
                  <a:pt x="4190" y="8037"/>
                  <a:pt x="4170" y="8018"/>
                </a:cubicBezTo>
                <a:lnTo>
                  <a:pt x="4170" y="8018"/>
                </a:lnTo>
                <a:cubicBezTo>
                  <a:pt x="4170" y="8018"/>
                  <a:pt x="4170" y="8018"/>
                  <a:pt x="4170" y="8018"/>
                </a:cubicBezTo>
                <a:lnTo>
                  <a:pt x="2853" y="6700"/>
                </a:lnTo>
                <a:lnTo>
                  <a:pt x="1224" y="5073"/>
                </a:lnTo>
                <a:lnTo>
                  <a:pt x="1171" y="5018"/>
                </a:lnTo>
                <a:lnTo>
                  <a:pt x="1165" y="5012"/>
                </a:lnTo>
                <a:cubicBezTo>
                  <a:pt x="1148" y="4997"/>
                  <a:pt x="1135" y="4979"/>
                  <a:pt x="1119" y="4964"/>
                </a:cubicBezTo>
                <a:cubicBezTo>
                  <a:pt x="1113" y="4958"/>
                  <a:pt x="1106" y="4953"/>
                  <a:pt x="1101" y="4949"/>
                </a:cubicBezTo>
                <a:lnTo>
                  <a:pt x="1101" y="4949"/>
                </a:lnTo>
                <a:cubicBezTo>
                  <a:pt x="1080" y="4920"/>
                  <a:pt x="1063" y="4882"/>
                  <a:pt x="1049" y="4857"/>
                </a:cubicBezTo>
                <a:cubicBezTo>
                  <a:pt x="1045" y="4847"/>
                  <a:pt x="1040" y="4838"/>
                  <a:pt x="1035" y="4829"/>
                </a:cubicBezTo>
                <a:lnTo>
                  <a:pt x="1035" y="4829"/>
                </a:lnTo>
                <a:cubicBezTo>
                  <a:pt x="1033" y="4798"/>
                  <a:pt x="1003" y="4742"/>
                  <a:pt x="997" y="4716"/>
                </a:cubicBezTo>
                <a:cubicBezTo>
                  <a:pt x="992" y="4695"/>
                  <a:pt x="988" y="4675"/>
                  <a:pt x="983" y="4654"/>
                </a:cubicBezTo>
                <a:cubicBezTo>
                  <a:pt x="978" y="4635"/>
                  <a:pt x="976" y="4628"/>
                  <a:pt x="975" y="4628"/>
                </a:cubicBezTo>
                <a:lnTo>
                  <a:pt x="975" y="4628"/>
                </a:lnTo>
                <a:cubicBezTo>
                  <a:pt x="974" y="4628"/>
                  <a:pt x="986" y="4683"/>
                  <a:pt x="984" y="4683"/>
                </a:cubicBezTo>
                <a:cubicBezTo>
                  <a:pt x="984" y="4683"/>
                  <a:pt x="984" y="4683"/>
                  <a:pt x="984" y="4683"/>
                </a:cubicBezTo>
                <a:cubicBezTo>
                  <a:pt x="968" y="4674"/>
                  <a:pt x="977" y="4560"/>
                  <a:pt x="978" y="4542"/>
                </a:cubicBezTo>
                <a:cubicBezTo>
                  <a:pt x="978" y="4532"/>
                  <a:pt x="976" y="4509"/>
                  <a:pt x="976" y="4486"/>
                </a:cubicBezTo>
                <a:lnTo>
                  <a:pt x="976" y="4486"/>
                </a:lnTo>
                <a:cubicBezTo>
                  <a:pt x="977" y="4484"/>
                  <a:pt x="979" y="4476"/>
                  <a:pt x="983" y="4461"/>
                </a:cubicBezTo>
                <a:cubicBezTo>
                  <a:pt x="988" y="4440"/>
                  <a:pt x="992" y="4420"/>
                  <a:pt x="997" y="4399"/>
                </a:cubicBezTo>
                <a:cubicBezTo>
                  <a:pt x="1004" y="4374"/>
                  <a:pt x="1035" y="4317"/>
                  <a:pt x="1035" y="4286"/>
                </a:cubicBezTo>
                <a:lnTo>
                  <a:pt x="1035" y="4286"/>
                </a:lnTo>
                <a:cubicBezTo>
                  <a:pt x="1043" y="4272"/>
                  <a:pt x="1050" y="4259"/>
                  <a:pt x="1057" y="4245"/>
                </a:cubicBezTo>
                <a:cubicBezTo>
                  <a:pt x="1069" y="4224"/>
                  <a:pt x="1083" y="4193"/>
                  <a:pt x="1100" y="4168"/>
                </a:cubicBezTo>
                <a:lnTo>
                  <a:pt x="1100" y="4168"/>
                </a:lnTo>
                <a:cubicBezTo>
                  <a:pt x="1106" y="4164"/>
                  <a:pt x="1113" y="4158"/>
                  <a:pt x="1119" y="4152"/>
                </a:cubicBezTo>
                <a:cubicBezTo>
                  <a:pt x="1134" y="4135"/>
                  <a:pt x="1150" y="4118"/>
                  <a:pt x="1165" y="4103"/>
                </a:cubicBezTo>
                <a:lnTo>
                  <a:pt x="1172" y="4095"/>
                </a:lnTo>
                <a:cubicBezTo>
                  <a:pt x="1190" y="4076"/>
                  <a:pt x="1209" y="4059"/>
                  <a:pt x="1228" y="4039"/>
                </a:cubicBezTo>
                <a:lnTo>
                  <a:pt x="1480" y="3787"/>
                </a:lnTo>
                <a:lnTo>
                  <a:pt x="3364" y="1903"/>
                </a:lnTo>
                <a:lnTo>
                  <a:pt x="4067" y="1201"/>
                </a:lnTo>
                <a:cubicBezTo>
                  <a:pt x="4106" y="1161"/>
                  <a:pt x="4144" y="1122"/>
                  <a:pt x="4185" y="1083"/>
                </a:cubicBezTo>
                <a:cubicBezTo>
                  <a:pt x="4200" y="1068"/>
                  <a:pt x="4218" y="1054"/>
                  <a:pt x="4234" y="1039"/>
                </a:cubicBezTo>
                <a:lnTo>
                  <a:pt x="4234" y="1039"/>
                </a:lnTo>
                <a:cubicBezTo>
                  <a:pt x="4260" y="1021"/>
                  <a:pt x="4286" y="1003"/>
                  <a:pt x="4313" y="987"/>
                </a:cubicBezTo>
                <a:cubicBezTo>
                  <a:pt x="4328" y="979"/>
                  <a:pt x="4342" y="973"/>
                  <a:pt x="4356" y="966"/>
                </a:cubicBezTo>
                <a:lnTo>
                  <a:pt x="4356" y="966"/>
                </a:lnTo>
                <a:cubicBezTo>
                  <a:pt x="4388" y="964"/>
                  <a:pt x="4458" y="929"/>
                  <a:pt x="4483" y="924"/>
                </a:cubicBezTo>
                <a:cubicBezTo>
                  <a:pt x="4500" y="919"/>
                  <a:pt x="4517" y="916"/>
                  <a:pt x="4534" y="913"/>
                </a:cubicBezTo>
                <a:lnTo>
                  <a:pt x="4534" y="913"/>
                </a:lnTo>
                <a:cubicBezTo>
                  <a:pt x="4565" y="911"/>
                  <a:pt x="4595" y="908"/>
                  <a:pt x="4625" y="908"/>
                </a:cubicBezTo>
                <a:cubicBezTo>
                  <a:pt x="4633" y="908"/>
                  <a:pt x="4663" y="907"/>
                  <a:pt x="4691" y="907"/>
                </a:cubicBezTo>
                <a:close/>
                <a:moveTo>
                  <a:pt x="4607" y="0"/>
                </a:moveTo>
                <a:cubicBezTo>
                  <a:pt x="4349" y="0"/>
                  <a:pt x="4088" y="65"/>
                  <a:pt x="3849" y="200"/>
                </a:cubicBezTo>
                <a:cubicBezTo>
                  <a:pt x="3602" y="341"/>
                  <a:pt x="3407" y="566"/>
                  <a:pt x="3208" y="765"/>
                </a:cubicBezTo>
                <a:lnTo>
                  <a:pt x="1260" y="2712"/>
                </a:lnTo>
                <a:lnTo>
                  <a:pt x="580" y="3393"/>
                </a:lnTo>
                <a:cubicBezTo>
                  <a:pt x="470" y="3503"/>
                  <a:pt x="365" y="3620"/>
                  <a:pt x="285" y="3754"/>
                </a:cubicBezTo>
                <a:cubicBezTo>
                  <a:pt x="61" y="4122"/>
                  <a:pt x="0" y="4604"/>
                  <a:pt x="133" y="5016"/>
                </a:cubicBezTo>
                <a:cubicBezTo>
                  <a:pt x="251" y="5382"/>
                  <a:pt x="495" y="5630"/>
                  <a:pt x="756" y="5891"/>
                </a:cubicBezTo>
                <a:lnTo>
                  <a:pt x="1622" y="6758"/>
                </a:lnTo>
                <a:lnTo>
                  <a:pt x="3416" y="8551"/>
                </a:lnTo>
                <a:lnTo>
                  <a:pt x="3486" y="8622"/>
                </a:lnTo>
                <a:lnTo>
                  <a:pt x="3486" y="8622"/>
                </a:lnTo>
                <a:cubicBezTo>
                  <a:pt x="3498" y="8636"/>
                  <a:pt x="3510" y="8650"/>
                  <a:pt x="3524" y="8664"/>
                </a:cubicBezTo>
                <a:cubicBezTo>
                  <a:pt x="3831" y="8961"/>
                  <a:pt x="4227" y="9110"/>
                  <a:pt x="4624" y="9110"/>
                </a:cubicBezTo>
                <a:cubicBezTo>
                  <a:pt x="5023" y="9110"/>
                  <a:pt x="5422" y="8959"/>
                  <a:pt x="5728" y="8659"/>
                </a:cubicBezTo>
                <a:cubicBezTo>
                  <a:pt x="5895" y="8493"/>
                  <a:pt x="6061" y="8326"/>
                  <a:pt x="6227" y="8160"/>
                </a:cubicBezTo>
                <a:lnTo>
                  <a:pt x="8207" y="6179"/>
                </a:lnTo>
                <a:cubicBezTo>
                  <a:pt x="8379" y="6007"/>
                  <a:pt x="8553" y="5837"/>
                  <a:pt x="8723" y="5663"/>
                </a:cubicBezTo>
                <a:cubicBezTo>
                  <a:pt x="9306" y="5069"/>
                  <a:pt x="9328" y="4128"/>
                  <a:pt x="8775" y="3505"/>
                </a:cubicBezTo>
                <a:cubicBezTo>
                  <a:pt x="8634" y="3345"/>
                  <a:pt x="8472" y="3200"/>
                  <a:pt x="8322" y="3049"/>
                </a:cubicBezTo>
                <a:lnTo>
                  <a:pt x="7372" y="2098"/>
                </a:lnTo>
                <a:cubicBezTo>
                  <a:pt x="6831" y="1559"/>
                  <a:pt x="6292" y="1018"/>
                  <a:pt x="5751" y="478"/>
                </a:cubicBezTo>
                <a:cubicBezTo>
                  <a:pt x="5440" y="169"/>
                  <a:pt x="5026" y="0"/>
                  <a:pt x="46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384;p25"/>
          <p:cNvSpPr/>
          <p:nvPr/>
        </p:nvSpPr>
        <p:spPr>
          <a:xfrm>
            <a:off x="4802564" y="4098331"/>
            <a:ext cx="1085977" cy="1058386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2" y="0"/>
                </a:moveTo>
                <a:cubicBezTo>
                  <a:pt x="3930" y="0"/>
                  <a:pt x="3649" y="107"/>
                  <a:pt x="3435" y="320"/>
                </a:cubicBezTo>
                <a:lnTo>
                  <a:pt x="428" y="3327"/>
                </a:lnTo>
                <a:cubicBezTo>
                  <a:pt x="1" y="3755"/>
                  <a:pt x="1" y="4454"/>
                  <a:pt x="428" y="4882"/>
                </a:cubicBezTo>
                <a:lnTo>
                  <a:pt x="3435" y="7888"/>
                </a:lnTo>
                <a:cubicBezTo>
                  <a:pt x="3649" y="8101"/>
                  <a:pt x="3930" y="8208"/>
                  <a:pt x="4212" y="8208"/>
                </a:cubicBezTo>
                <a:cubicBezTo>
                  <a:pt x="4493" y="8208"/>
                  <a:pt x="4775" y="8101"/>
                  <a:pt x="4989" y="7888"/>
                </a:cubicBezTo>
                <a:lnTo>
                  <a:pt x="7995" y="4882"/>
                </a:lnTo>
                <a:cubicBezTo>
                  <a:pt x="8423" y="4454"/>
                  <a:pt x="8423" y="3755"/>
                  <a:pt x="7995" y="3327"/>
                </a:cubicBezTo>
                <a:lnTo>
                  <a:pt x="4989" y="320"/>
                </a:lnTo>
                <a:cubicBezTo>
                  <a:pt x="4775" y="107"/>
                  <a:pt x="4493" y="0"/>
                  <a:pt x="4212" y="0"/>
                </a:cubicBezTo>
                <a:close/>
              </a:path>
            </a:pathLst>
          </a:custGeom>
          <a:solidFill>
            <a:srgbClr val="88C2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ZoneTexte 177"/>
          <p:cNvSpPr txBox="1"/>
          <p:nvPr/>
        </p:nvSpPr>
        <p:spPr>
          <a:xfrm>
            <a:off x="388741" y="3127720"/>
            <a:ext cx="2300146" cy="2531566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fr-FR" sz="2400" b="1" dirty="0"/>
              <a:t>Promotion de la conduite d’études thématiques et d’enquêtes spécifiques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2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39" y="257407"/>
            <a:ext cx="3778776" cy="990600"/>
          </a:xfrm>
          <a:prstGeom prst="rect">
            <a:avLst/>
          </a:prstGeom>
        </p:spPr>
      </p:pic>
      <p:sp>
        <p:nvSpPr>
          <p:cNvPr id="6" name="Google Shape;1011;p36"/>
          <p:cNvSpPr txBox="1">
            <a:spLocks noGrp="1"/>
          </p:cNvSpPr>
          <p:nvPr>
            <p:ph type="title"/>
          </p:nvPr>
        </p:nvSpPr>
        <p:spPr>
          <a:xfrm>
            <a:off x="1055800" y="1356311"/>
            <a:ext cx="10298000" cy="507953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2800" b="1" dirty="0">
                <a:solidFill>
                  <a:srgbClr val="660066"/>
                </a:solidFill>
                <a:cs typeface="Andalus" panose="02020603050405020304" pitchFamily="18" charset="-78"/>
              </a:rPr>
              <a:t>Pistes d’amélioration de l’efficacité des </a:t>
            </a:r>
            <a:r>
              <a:rPr lang="fr-FR" sz="2800" b="1" dirty="0" smtClean="0">
                <a:solidFill>
                  <a:srgbClr val="660066"/>
                </a:solidFill>
                <a:cs typeface="Andalus" panose="02020603050405020304" pitchFamily="18" charset="-78"/>
              </a:rPr>
              <a:t>DR</a:t>
            </a:r>
            <a:endParaRPr sz="2800" dirty="0">
              <a:solidFill>
                <a:srgbClr val="66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6" name="Google Shape;344;p25"/>
          <p:cNvSpPr/>
          <p:nvPr/>
        </p:nvSpPr>
        <p:spPr>
          <a:xfrm>
            <a:off x="2126968" y="1824467"/>
            <a:ext cx="1948529" cy="3998183"/>
          </a:xfrm>
          <a:custGeom>
            <a:avLst/>
            <a:gdLst/>
            <a:ahLst/>
            <a:cxnLst/>
            <a:rect l="l" t="t" r="r" b="b"/>
            <a:pathLst>
              <a:path w="17370" h="33618" extrusionOk="0">
                <a:moveTo>
                  <a:pt x="16200" y="18898"/>
                </a:moveTo>
                <a:lnTo>
                  <a:pt x="16200" y="18898"/>
                </a:lnTo>
                <a:cubicBezTo>
                  <a:pt x="16199" y="18906"/>
                  <a:pt x="16198" y="18914"/>
                  <a:pt x="16197" y="18923"/>
                </a:cubicBezTo>
                <a:lnTo>
                  <a:pt x="16197" y="18923"/>
                </a:lnTo>
                <a:cubicBezTo>
                  <a:pt x="16198" y="18913"/>
                  <a:pt x="16199" y="18904"/>
                  <a:pt x="16200" y="18898"/>
                </a:cubicBezTo>
                <a:close/>
                <a:moveTo>
                  <a:pt x="10184" y="29335"/>
                </a:moveTo>
                <a:cubicBezTo>
                  <a:pt x="10184" y="29335"/>
                  <a:pt x="10180" y="29338"/>
                  <a:pt x="10171" y="29345"/>
                </a:cubicBezTo>
                <a:lnTo>
                  <a:pt x="10171" y="29345"/>
                </a:lnTo>
                <a:cubicBezTo>
                  <a:pt x="10180" y="29338"/>
                  <a:pt x="10184" y="29335"/>
                  <a:pt x="10184" y="29335"/>
                </a:cubicBezTo>
                <a:close/>
                <a:moveTo>
                  <a:pt x="506" y="1"/>
                </a:moveTo>
                <a:cubicBezTo>
                  <a:pt x="248" y="1"/>
                  <a:pt x="2" y="228"/>
                  <a:pt x="13" y="494"/>
                </a:cubicBezTo>
                <a:cubicBezTo>
                  <a:pt x="27" y="757"/>
                  <a:pt x="231" y="982"/>
                  <a:pt x="507" y="982"/>
                </a:cubicBezTo>
                <a:cubicBezTo>
                  <a:pt x="942" y="982"/>
                  <a:pt x="1376" y="998"/>
                  <a:pt x="1809" y="1033"/>
                </a:cubicBezTo>
                <a:cubicBezTo>
                  <a:pt x="2019" y="1049"/>
                  <a:pt x="2228" y="1070"/>
                  <a:pt x="2438" y="1094"/>
                </a:cubicBezTo>
                <a:cubicBezTo>
                  <a:pt x="2491" y="1101"/>
                  <a:pt x="2542" y="1108"/>
                  <a:pt x="2595" y="1114"/>
                </a:cubicBezTo>
                <a:cubicBezTo>
                  <a:pt x="2599" y="1115"/>
                  <a:pt x="2636" y="1119"/>
                  <a:pt x="2640" y="1119"/>
                </a:cubicBezTo>
                <a:cubicBezTo>
                  <a:pt x="2640" y="1119"/>
                  <a:pt x="2640" y="1119"/>
                  <a:pt x="2640" y="1119"/>
                </a:cubicBezTo>
                <a:lnTo>
                  <a:pt x="2640" y="1119"/>
                </a:lnTo>
                <a:cubicBezTo>
                  <a:pt x="2651" y="1121"/>
                  <a:pt x="2661" y="1122"/>
                  <a:pt x="2665" y="1123"/>
                </a:cubicBezTo>
                <a:cubicBezTo>
                  <a:pt x="2769" y="1136"/>
                  <a:pt x="2872" y="1152"/>
                  <a:pt x="2974" y="1169"/>
                </a:cubicBezTo>
                <a:cubicBezTo>
                  <a:pt x="3803" y="1302"/>
                  <a:pt x="4623" y="1499"/>
                  <a:pt x="5421" y="1758"/>
                </a:cubicBezTo>
                <a:cubicBezTo>
                  <a:pt x="5808" y="1883"/>
                  <a:pt x="6190" y="2024"/>
                  <a:pt x="6567" y="2179"/>
                </a:cubicBezTo>
                <a:cubicBezTo>
                  <a:pt x="6587" y="2187"/>
                  <a:pt x="6659" y="2217"/>
                  <a:pt x="6659" y="2217"/>
                </a:cubicBezTo>
                <a:cubicBezTo>
                  <a:pt x="6659" y="2217"/>
                  <a:pt x="6651" y="2214"/>
                  <a:pt x="6630" y="2205"/>
                </a:cubicBezTo>
                <a:lnTo>
                  <a:pt x="6630" y="2205"/>
                </a:lnTo>
                <a:cubicBezTo>
                  <a:pt x="6676" y="2224"/>
                  <a:pt x="6723" y="2244"/>
                  <a:pt x="6769" y="2265"/>
                </a:cubicBezTo>
                <a:cubicBezTo>
                  <a:pt x="6868" y="2308"/>
                  <a:pt x="6968" y="2352"/>
                  <a:pt x="7066" y="2398"/>
                </a:cubicBezTo>
                <a:cubicBezTo>
                  <a:pt x="7249" y="2482"/>
                  <a:pt x="7430" y="2569"/>
                  <a:pt x="7610" y="2661"/>
                </a:cubicBezTo>
                <a:cubicBezTo>
                  <a:pt x="8334" y="3027"/>
                  <a:pt x="9029" y="3447"/>
                  <a:pt x="9689" y="3914"/>
                </a:cubicBezTo>
                <a:cubicBezTo>
                  <a:pt x="9853" y="4030"/>
                  <a:pt x="10013" y="4150"/>
                  <a:pt x="10171" y="4270"/>
                </a:cubicBezTo>
                <a:cubicBezTo>
                  <a:pt x="10184" y="4280"/>
                  <a:pt x="10189" y="4284"/>
                  <a:pt x="10189" y="4284"/>
                </a:cubicBezTo>
                <a:cubicBezTo>
                  <a:pt x="10189" y="4284"/>
                  <a:pt x="10182" y="4278"/>
                  <a:pt x="10174" y="4272"/>
                </a:cubicBezTo>
                <a:lnTo>
                  <a:pt x="10174" y="4272"/>
                </a:lnTo>
                <a:cubicBezTo>
                  <a:pt x="10191" y="4285"/>
                  <a:pt x="10207" y="4298"/>
                  <a:pt x="10224" y="4311"/>
                </a:cubicBezTo>
                <a:cubicBezTo>
                  <a:pt x="10264" y="4342"/>
                  <a:pt x="10303" y="4373"/>
                  <a:pt x="10342" y="4404"/>
                </a:cubicBezTo>
                <a:cubicBezTo>
                  <a:pt x="10426" y="4471"/>
                  <a:pt x="10509" y="4538"/>
                  <a:pt x="10591" y="4608"/>
                </a:cubicBezTo>
                <a:cubicBezTo>
                  <a:pt x="10898" y="4864"/>
                  <a:pt x="11194" y="5130"/>
                  <a:pt x="11482" y="5407"/>
                </a:cubicBezTo>
                <a:cubicBezTo>
                  <a:pt x="11775" y="5688"/>
                  <a:pt x="12056" y="5981"/>
                  <a:pt x="12327" y="6285"/>
                </a:cubicBezTo>
                <a:cubicBezTo>
                  <a:pt x="12460" y="6432"/>
                  <a:pt x="12591" y="6585"/>
                  <a:pt x="12719" y="6738"/>
                </a:cubicBezTo>
                <a:cubicBezTo>
                  <a:pt x="12782" y="6815"/>
                  <a:pt x="12846" y="6893"/>
                  <a:pt x="12908" y="6972"/>
                </a:cubicBezTo>
                <a:cubicBezTo>
                  <a:pt x="12939" y="7009"/>
                  <a:pt x="12971" y="7049"/>
                  <a:pt x="13001" y="7089"/>
                </a:cubicBezTo>
                <a:cubicBezTo>
                  <a:pt x="13012" y="7102"/>
                  <a:pt x="13022" y="7115"/>
                  <a:pt x="13032" y="7128"/>
                </a:cubicBezTo>
                <a:lnTo>
                  <a:pt x="13032" y="7128"/>
                </a:lnTo>
                <a:cubicBezTo>
                  <a:pt x="13037" y="7135"/>
                  <a:pt x="13045" y="7145"/>
                  <a:pt x="13056" y="7160"/>
                </a:cubicBezTo>
                <a:cubicBezTo>
                  <a:pt x="13544" y="7805"/>
                  <a:pt x="13989" y="8481"/>
                  <a:pt x="14380" y="9189"/>
                </a:cubicBezTo>
                <a:cubicBezTo>
                  <a:pt x="14575" y="9542"/>
                  <a:pt x="14756" y="9903"/>
                  <a:pt x="14924" y="10268"/>
                </a:cubicBezTo>
                <a:cubicBezTo>
                  <a:pt x="14966" y="10360"/>
                  <a:pt x="15007" y="10452"/>
                  <a:pt x="15048" y="10547"/>
                </a:cubicBezTo>
                <a:cubicBezTo>
                  <a:pt x="15064" y="10583"/>
                  <a:pt x="15080" y="10620"/>
                  <a:pt x="15096" y="10657"/>
                </a:cubicBezTo>
                <a:lnTo>
                  <a:pt x="15096" y="10657"/>
                </a:lnTo>
                <a:cubicBezTo>
                  <a:pt x="15096" y="10658"/>
                  <a:pt x="15135" y="10751"/>
                  <a:pt x="15143" y="10769"/>
                </a:cubicBezTo>
                <a:cubicBezTo>
                  <a:pt x="15220" y="10957"/>
                  <a:pt x="15292" y="11146"/>
                  <a:pt x="15363" y="11336"/>
                </a:cubicBezTo>
                <a:cubicBezTo>
                  <a:pt x="15646" y="12114"/>
                  <a:pt x="15871" y="12915"/>
                  <a:pt x="16034" y="13727"/>
                </a:cubicBezTo>
                <a:cubicBezTo>
                  <a:pt x="16076" y="13938"/>
                  <a:pt x="16115" y="14150"/>
                  <a:pt x="16148" y="14363"/>
                </a:cubicBezTo>
                <a:cubicBezTo>
                  <a:pt x="16163" y="14458"/>
                  <a:pt x="16177" y="14554"/>
                  <a:pt x="16192" y="14651"/>
                </a:cubicBezTo>
                <a:cubicBezTo>
                  <a:pt x="16194" y="14672"/>
                  <a:pt x="16198" y="14696"/>
                  <a:pt x="16200" y="14717"/>
                </a:cubicBezTo>
                <a:cubicBezTo>
                  <a:pt x="16195" y="14683"/>
                  <a:pt x="16194" y="14671"/>
                  <a:pt x="16194" y="14671"/>
                </a:cubicBezTo>
                <a:lnTo>
                  <a:pt x="16194" y="14671"/>
                </a:lnTo>
                <a:cubicBezTo>
                  <a:pt x="16194" y="14671"/>
                  <a:pt x="16199" y="14708"/>
                  <a:pt x="16200" y="14719"/>
                </a:cubicBezTo>
                <a:cubicBezTo>
                  <a:pt x="16208" y="14780"/>
                  <a:pt x="16215" y="14839"/>
                  <a:pt x="16222" y="14898"/>
                </a:cubicBezTo>
                <a:cubicBezTo>
                  <a:pt x="16271" y="15320"/>
                  <a:pt x="16304" y="15741"/>
                  <a:pt x="16321" y="16165"/>
                </a:cubicBezTo>
                <a:cubicBezTo>
                  <a:pt x="16353" y="17032"/>
                  <a:pt x="16321" y="17900"/>
                  <a:pt x="16217" y="18761"/>
                </a:cubicBezTo>
                <a:cubicBezTo>
                  <a:pt x="16212" y="18806"/>
                  <a:pt x="16205" y="18851"/>
                  <a:pt x="16200" y="18896"/>
                </a:cubicBezTo>
                <a:cubicBezTo>
                  <a:pt x="16195" y="18932"/>
                  <a:pt x="16194" y="18945"/>
                  <a:pt x="16194" y="18945"/>
                </a:cubicBezTo>
                <a:cubicBezTo>
                  <a:pt x="16194" y="18945"/>
                  <a:pt x="16194" y="18944"/>
                  <a:pt x="16194" y="18944"/>
                </a:cubicBezTo>
                <a:lnTo>
                  <a:pt x="16194" y="18944"/>
                </a:lnTo>
                <a:cubicBezTo>
                  <a:pt x="16193" y="18951"/>
                  <a:pt x="16192" y="18958"/>
                  <a:pt x="16192" y="18964"/>
                </a:cubicBezTo>
                <a:cubicBezTo>
                  <a:pt x="16176" y="19076"/>
                  <a:pt x="16159" y="19185"/>
                  <a:pt x="16142" y="19297"/>
                </a:cubicBezTo>
                <a:cubicBezTo>
                  <a:pt x="16108" y="19503"/>
                  <a:pt x="16071" y="19707"/>
                  <a:pt x="16030" y="19911"/>
                </a:cubicBezTo>
                <a:cubicBezTo>
                  <a:pt x="15947" y="20323"/>
                  <a:pt x="15849" y="20730"/>
                  <a:pt x="15734" y="21135"/>
                </a:cubicBezTo>
                <a:cubicBezTo>
                  <a:pt x="15621" y="21536"/>
                  <a:pt x="15493" y="21931"/>
                  <a:pt x="15349" y="22320"/>
                </a:cubicBezTo>
                <a:cubicBezTo>
                  <a:pt x="15278" y="22511"/>
                  <a:pt x="15204" y="22700"/>
                  <a:pt x="15128" y="22888"/>
                </a:cubicBezTo>
                <a:cubicBezTo>
                  <a:pt x="15119" y="22909"/>
                  <a:pt x="15097" y="22961"/>
                  <a:pt x="15097" y="22961"/>
                </a:cubicBezTo>
                <a:cubicBezTo>
                  <a:pt x="15097" y="22961"/>
                  <a:pt x="15100" y="22953"/>
                  <a:pt x="15109" y="22930"/>
                </a:cubicBezTo>
                <a:lnTo>
                  <a:pt x="15109" y="22930"/>
                </a:lnTo>
                <a:cubicBezTo>
                  <a:pt x="15090" y="22976"/>
                  <a:pt x="15069" y="23024"/>
                  <a:pt x="15049" y="23070"/>
                </a:cubicBezTo>
                <a:cubicBezTo>
                  <a:pt x="15006" y="23170"/>
                  <a:pt x="14962" y="23268"/>
                  <a:pt x="14916" y="23367"/>
                </a:cubicBezTo>
                <a:cubicBezTo>
                  <a:pt x="14577" y="24105"/>
                  <a:pt x="14183" y="24816"/>
                  <a:pt x="13738" y="25495"/>
                </a:cubicBezTo>
                <a:cubicBezTo>
                  <a:pt x="13520" y="25827"/>
                  <a:pt x="13290" y="26151"/>
                  <a:pt x="13049" y="26467"/>
                </a:cubicBezTo>
                <a:lnTo>
                  <a:pt x="13049" y="26467"/>
                </a:lnTo>
                <a:cubicBezTo>
                  <a:pt x="13043" y="26475"/>
                  <a:pt x="13001" y="26529"/>
                  <a:pt x="12990" y="26544"/>
                </a:cubicBezTo>
                <a:cubicBezTo>
                  <a:pt x="12959" y="26583"/>
                  <a:pt x="12929" y="26622"/>
                  <a:pt x="12897" y="26662"/>
                </a:cubicBezTo>
                <a:cubicBezTo>
                  <a:pt x="12834" y="26740"/>
                  <a:pt x="12771" y="26816"/>
                  <a:pt x="12708" y="26893"/>
                </a:cubicBezTo>
                <a:cubicBezTo>
                  <a:pt x="12580" y="27047"/>
                  <a:pt x="12449" y="27197"/>
                  <a:pt x="12316" y="27345"/>
                </a:cubicBezTo>
                <a:cubicBezTo>
                  <a:pt x="11774" y="27951"/>
                  <a:pt x="11186" y="28516"/>
                  <a:pt x="10560" y="29034"/>
                </a:cubicBezTo>
                <a:cubicBezTo>
                  <a:pt x="10488" y="29093"/>
                  <a:pt x="10417" y="29151"/>
                  <a:pt x="10344" y="29210"/>
                </a:cubicBezTo>
                <a:cubicBezTo>
                  <a:pt x="10305" y="29240"/>
                  <a:pt x="10265" y="29272"/>
                  <a:pt x="10227" y="29303"/>
                </a:cubicBezTo>
                <a:cubicBezTo>
                  <a:pt x="10203" y="29320"/>
                  <a:pt x="10182" y="29338"/>
                  <a:pt x="10158" y="29355"/>
                </a:cubicBezTo>
                <a:cubicBezTo>
                  <a:pt x="10163" y="29351"/>
                  <a:pt x="10167" y="29348"/>
                  <a:pt x="10171" y="29345"/>
                </a:cubicBezTo>
                <a:lnTo>
                  <a:pt x="10171" y="29345"/>
                </a:lnTo>
                <a:cubicBezTo>
                  <a:pt x="10167" y="29348"/>
                  <a:pt x="10162" y="29352"/>
                  <a:pt x="10156" y="29356"/>
                </a:cubicBezTo>
                <a:cubicBezTo>
                  <a:pt x="9996" y="29477"/>
                  <a:pt x="9836" y="29596"/>
                  <a:pt x="9672" y="29712"/>
                </a:cubicBezTo>
                <a:cubicBezTo>
                  <a:pt x="9339" y="29947"/>
                  <a:pt x="8997" y="30171"/>
                  <a:pt x="8648" y="30381"/>
                </a:cubicBezTo>
                <a:cubicBezTo>
                  <a:pt x="8298" y="30592"/>
                  <a:pt x="7938" y="30788"/>
                  <a:pt x="7572" y="30973"/>
                </a:cubicBezTo>
                <a:cubicBezTo>
                  <a:pt x="7392" y="31064"/>
                  <a:pt x="7210" y="31151"/>
                  <a:pt x="7026" y="31235"/>
                </a:cubicBezTo>
                <a:cubicBezTo>
                  <a:pt x="6934" y="31277"/>
                  <a:pt x="6842" y="31318"/>
                  <a:pt x="6749" y="31358"/>
                </a:cubicBezTo>
                <a:cubicBezTo>
                  <a:pt x="6709" y="31376"/>
                  <a:pt x="6669" y="31392"/>
                  <a:pt x="6628" y="31409"/>
                </a:cubicBezTo>
                <a:cubicBezTo>
                  <a:pt x="6649" y="31400"/>
                  <a:pt x="6657" y="31397"/>
                  <a:pt x="6657" y="31397"/>
                </a:cubicBezTo>
                <a:lnTo>
                  <a:pt x="6657" y="31397"/>
                </a:lnTo>
                <a:cubicBezTo>
                  <a:pt x="6656" y="31397"/>
                  <a:pt x="6565" y="31435"/>
                  <a:pt x="6545" y="31443"/>
                </a:cubicBezTo>
                <a:cubicBezTo>
                  <a:pt x="5782" y="31755"/>
                  <a:pt x="4995" y="32009"/>
                  <a:pt x="4192" y="32202"/>
                </a:cubicBezTo>
                <a:cubicBezTo>
                  <a:pt x="3781" y="32301"/>
                  <a:pt x="3367" y="32382"/>
                  <a:pt x="2950" y="32449"/>
                </a:cubicBezTo>
                <a:cubicBezTo>
                  <a:pt x="2846" y="32465"/>
                  <a:pt x="2743" y="32481"/>
                  <a:pt x="2641" y="32495"/>
                </a:cubicBezTo>
                <a:cubicBezTo>
                  <a:pt x="2635" y="32496"/>
                  <a:pt x="2629" y="32497"/>
                  <a:pt x="2625" y="32497"/>
                </a:cubicBezTo>
                <a:lnTo>
                  <a:pt x="2625" y="32497"/>
                </a:lnTo>
                <a:cubicBezTo>
                  <a:pt x="2621" y="32498"/>
                  <a:pt x="2611" y="32499"/>
                  <a:pt x="2594" y="32501"/>
                </a:cubicBezTo>
                <a:cubicBezTo>
                  <a:pt x="2533" y="32509"/>
                  <a:pt x="2474" y="32516"/>
                  <a:pt x="2414" y="32523"/>
                </a:cubicBezTo>
                <a:cubicBezTo>
                  <a:pt x="2197" y="32548"/>
                  <a:pt x="1980" y="32569"/>
                  <a:pt x="1762" y="32586"/>
                </a:cubicBezTo>
                <a:cubicBezTo>
                  <a:pt x="1343" y="32618"/>
                  <a:pt x="924" y="32633"/>
                  <a:pt x="504" y="32633"/>
                </a:cubicBezTo>
                <a:cubicBezTo>
                  <a:pt x="247" y="32633"/>
                  <a:pt x="1" y="32859"/>
                  <a:pt x="12" y="33125"/>
                </a:cubicBezTo>
                <a:cubicBezTo>
                  <a:pt x="23" y="33391"/>
                  <a:pt x="228" y="33617"/>
                  <a:pt x="504" y="33617"/>
                </a:cubicBezTo>
                <a:cubicBezTo>
                  <a:pt x="2257" y="33615"/>
                  <a:pt x="4014" y="33346"/>
                  <a:pt x="5681" y="32806"/>
                </a:cubicBezTo>
                <a:cubicBezTo>
                  <a:pt x="7290" y="32282"/>
                  <a:pt x="8823" y="31519"/>
                  <a:pt x="10202" y="30538"/>
                </a:cubicBezTo>
                <a:cubicBezTo>
                  <a:pt x="11601" y="29543"/>
                  <a:pt x="12833" y="28350"/>
                  <a:pt x="13877" y="26989"/>
                </a:cubicBezTo>
                <a:cubicBezTo>
                  <a:pt x="14908" y="25647"/>
                  <a:pt x="15719" y="24150"/>
                  <a:pt x="16301" y="22564"/>
                </a:cubicBezTo>
                <a:cubicBezTo>
                  <a:pt x="16901" y="20928"/>
                  <a:pt x="17233" y="19194"/>
                  <a:pt x="17302" y="17453"/>
                </a:cubicBezTo>
                <a:cubicBezTo>
                  <a:pt x="17369" y="15694"/>
                  <a:pt x="17160" y="13915"/>
                  <a:pt x="16680" y="12222"/>
                </a:cubicBezTo>
                <a:cubicBezTo>
                  <a:pt x="16218" y="10591"/>
                  <a:pt x="15504" y="9024"/>
                  <a:pt x="14573" y="7608"/>
                </a:cubicBezTo>
                <a:cubicBezTo>
                  <a:pt x="13652" y="6209"/>
                  <a:pt x="12529" y="4942"/>
                  <a:pt x="11236" y="3875"/>
                </a:cubicBezTo>
                <a:cubicBezTo>
                  <a:pt x="9910" y="2779"/>
                  <a:pt x="8438" y="1898"/>
                  <a:pt x="6847" y="1243"/>
                </a:cubicBezTo>
                <a:cubicBezTo>
                  <a:pt x="5235" y="579"/>
                  <a:pt x="3522" y="185"/>
                  <a:pt x="1785" y="51"/>
                </a:cubicBezTo>
                <a:cubicBezTo>
                  <a:pt x="1359" y="18"/>
                  <a:pt x="932" y="3"/>
                  <a:pt x="506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345;p25"/>
          <p:cNvGrpSpPr/>
          <p:nvPr/>
        </p:nvGrpSpPr>
        <p:grpSpPr>
          <a:xfrm>
            <a:off x="3274779" y="2018859"/>
            <a:ext cx="306576" cy="311472"/>
            <a:chOff x="2099309" y="1298368"/>
            <a:chExt cx="293189" cy="2809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6" name="Google Shape;346;p25"/>
            <p:cNvSpPr/>
            <p:nvPr/>
          </p:nvSpPr>
          <p:spPr>
            <a:xfrm>
              <a:off x="2099309" y="1298368"/>
              <a:ext cx="293189" cy="280960"/>
            </a:xfrm>
            <a:custGeom>
              <a:avLst/>
              <a:gdLst/>
              <a:ahLst/>
              <a:cxnLst/>
              <a:rect l="l" t="t" r="r" b="b"/>
              <a:pathLst>
                <a:path w="2733" h="2619" extrusionOk="0">
                  <a:moveTo>
                    <a:pt x="944" y="1215"/>
                  </a:moveTo>
                  <a:cubicBezTo>
                    <a:pt x="943" y="1215"/>
                    <a:pt x="936" y="1239"/>
                    <a:pt x="933" y="1261"/>
                  </a:cubicBezTo>
                  <a:lnTo>
                    <a:pt x="933" y="1261"/>
                  </a:lnTo>
                  <a:cubicBezTo>
                    <a:pt x="943" y="1227"/>
                    <a:pt x="945" y="1215"/>
                    <a:pt x="944" y="1215"/>
                  </a:cubicBezTo>
                  <a:close/>
                  <a:moveTo>
                    <a:pt x="1901" y="1244"/>
                  </a:moveTo>
                  <a:cubicBezTo>
                    <a:pt x="1902" y="1247"/>
                    <a:pt x="1903" y="1251"/>
                    <a:pt x="1904" y="1254"/>
                  </a:cubicBezTo>
                  <a:cubicBezTo>
                    <a:pt x="1906" y="1265"/>
                    <a:pt x="1907" y="1272"/>
                    <a:pt x="1906" y="1276"/>
                  </a:cubicBezTo>
                  <a:lnTo>
                    <a:pt x="1906" y="1276"/>
                  </a:lnTo>
                  <a:cubicBezTo>
                    <a:pt x="1904" y="1265"/>
                    <a:pt x="1902" y="1254"/>
                    <a:pt x="1901" y="1244"/>
                  </a:cubicBezTo>
                  <a:close/>
                  <a:moveTo>
                    <a:pt x="1911" y="1352"/>
                  </a:moveTo>
                  <a:cubicBezTo>
                    <a:pt x="1911" y="1352"/>
                    <a:pt x="1911" y="1352"/>
                    <a:pt x="1911" y="1352"/>
                  </a:cubicBezTo>
                  <a:lnTo>
                    <a:pt x="1911" y="1352"/>
                  </a:lnTo>
                  <a:cubicBezTo>
                    <a:pt x="1911" y="1352"/>
                    <a:pt x="1911" y="1352"/>
                    <a:pt x="1911" y="1352"/>
                  </a:cubicBezTo>
                  <a:close/>
                  <a:moveTo>
                    <a:pt x="1432" y="830"/>
                  </a:moveTo>
                  <a:cubicBezTo>
                    <a:pt x="1449" y="830"/>
                    <a:pt x="1467" y="832"/>
                    <a:pt x="1485" y="832"/>
                  </a:cubicBezTo>
                  <a:lnTo>
                    <a:pt x="1485" y="832"/>
                  </a:lnTo>
                  <a:cubicBezTo>
                    <a:pt x="1526" y="842"/>
                    <a:pt x="1566" y="853"/>
                    <a:pt x="1605" y="866"/>
                  </a:cubicBezTo>
                  <a:lnTo>
                    <a:pt x="1605" y="866"/>
                  </a:lnTo>
                  <a:cubicBezTo>
                    <a:pt x="1627" y="879"/>
                    <a:pt x="1651" y="888"/>
                    <a:pt x="1672" y="899"/>
                  </a:cubicBezTo>
                  <a:cubicBezTo>
                    <a:pt x="1686" y="907"/>
                    <a:pt x="1699" y="916"/>
                    <a:pt x="1711" y="925"/>
                  </a:cubicBezTo>
                  <a:lnTo>
                    <a:pt x="1717" y="928"/>
                  </a:lnTo>
                  <a:lnTo>
                    <a:pt x="1717" y="928"/>
                  </a:lnTo>
                  <a:cubicBezTo>
                    <a:pt x="1718" y="929"/>
                    <a:pt x="1719" y="931"/>
                    <a:pt x="1721" y="932"/>
                  </a:cubicBezTo>
                  <a:cubicBezTo>
                    <a:pt x="1749" y="958"/>
                    <a:pt x="1776" y="986"/>
                    <a:pt x="1803" y="1015"/>
                  </a:cubicBezTo>
                  <a:cubicBezTo>
                    <a:pt x="1804" y="1016"/>
                    <a:pt x="1805" y="1017"/>
                    <a:pt x="1806" y="1018"/>
                  </a:cubicBezTo>
                  <a:lnTo>
                    <a:pt x="1806" y="1018"/>
                  </a:lnTo>
                  <a:cubicBezTo>
                    <a:pt x="1817" y="1032"/>
                    <a:pt x="1827" y="1047"/>
                    <a:pt x="1836" y="1063"/>
                  </a:cubicBezTo>
                  <a:cubicBezTo>
                    <a:pt x="1847" y="1083"/>
                    <a:pt x="1857" y="1103"/>
                    <a:pt x="1869" y="1126"/>
                  </a:cubicBezTo>
                  <a:lnTo>
                    <a:pt x="1869" y="1126"/>
                  </a:lnTo>
                  <a:cubicBezTo>
                    <a:pt x="1880" y="1160"/>
                    <a:pt x="1889" y="1194"/>
                    <a:pt x="1898" y="1230"/>
                  </a:cubicBezTo>
                  <a:lnTo>
                    <a:pt x="1898" y="1230"/>
                  </a:lnTo>
                  <a:cubicBezTo>
                    <a:pt x="1898" y="1225"/>
                    <a:pt x="1899" y="1221"/>
                    <a:pt x="1900" y="1216"/>
                  </a:cubicBezTo>
                  <a:lnTo>
                    <a:pt x="1900" y="1216"/>
                  </a:lnTo>
                  <a:cubicBezTo>
                    <a:pt x="1899" y="1224"/>
                    <a:pt x="1900" y="1234"/>
                    <a:pt x="1901" y="1244"/>
                  </a:cubicBezTo>
                  <a:lnTo>
                    <a:pt x="1901" y="1244"/>
                  </a:lnTo>
                  <a:cubicBezTo>
                    <a:pt x="1900" y="1239"/>
                    <a:pt x="1899" y="1234"/>
                    <a:pt x="1898" y="1230"/>
                  </a:cubicBezTo>
                  <a:lnTo>
                    <a:pt x="1898" y="1230"/>
                  </a:lnTo>
                  <a:cubicBezTo>
                    <a:pt x="1894" y="1263"/>
                    <a:pt x="1900" y="1279"/>
                    <a:pt x="1904" y="1279"/>
                  </a:cubicBezTo>
                  <a:cubicBezTo>
                    <a:pt x="1904" y="1279"/>
                    <a:pt x="1905" y="1278"/>
                    <a:pt x="1906" y="1276"/>
                  </a:cubicBezTo>
                  <a:lnTo>
                    <a:pt x="1906" y="1276"/>
                  </a:lnTo>
                  <a:cubicBezTo>
                    <a:pt x="1907" y="1289"/>
                    <a:pt x="1909" y="1301"/>
                    <a:pt x="1909" y="1312"/>
                  </a:cubicBezTo>
                  <a:cubicBezTo>
                    <a:pt x="1909" y="1329"/>
                    <a:pt x="1908" y="1345"/>
                    <a:pt x="1907" y="1360"/>
                  </a:cubicBezTo>
                  <a:lnTo>
                    <a:pt x="1907" y="1360"/>
                  </a:lnTo>
                  <a:cubicBezTo>
                    <a:pt x="1894" y="1389"/>
                    <a:pt x="1892" y="1439"/>
                    <a:pt x="1883" y="1470"/>
                  </a:cubicBezTo>
                  <a:cubicBezTo>
                    <a:pt x="1878" y="1485"/>
                    <a:pt x="1869" y="1502"/>
                    <a:pt x="1863" y="1519"/>
                  </a:cubicBezTo>
                  <a:lnTo>
                    <a:pt x="1863" y="1519"/>
                  </a:lnTo>
                  <a:cubicBezTo>
                    <a:pt x="1846" y="1550"/>
                    <a:pt x="1828" y="1581"/>
                    <a:pt x="1808" y="1611"/>
                  </a:cubicBezTo>
                  <a:lnTo>
                    <a:pt x="1808" y="1611"/>
                  </a:lnTo>
                  <a:cubicBezTo>
                    <a:pt x="1796" y="1622"/>
                    <a:pt x="1785" y="1637"/>
                    <a:pt x="1773" y="1650"/>
                  </a:cubicBezTo>
                  <a:lnTo>
                    <a:pt x="1740" y="1684"/>
                  </a:lnTo>
                  <a:cubicBezTo>
                    <a:pt x="1739" y="1685"/>
                    <a:pt x="1738" y="1685"/>
                    <a:pt x="1738" y="1686"/>
                  </a:cubicBezTo>
                  <a:lnTo>
                    <a:pt x="1738" y="1686"/>
                  </a:lnTo>
                  <a:cubicBezTo>
                    <a:pt x="1741" y="1684"/>
                    <a:pt x="1746" y="1682"/>
                    <a:pt x="1750" y="1680"/>
                  </a:cubicBezTo>
                  <a:lnTo>
                    <a:pt x="1750" y="1680"/>
                  </a:lnTo>
                  <a:cubicBezTo>
                    <a:pt x="1745" y="1683"/>
                    <a:pt x="1740" y="1685"/>
                    <a:pt x="1735" y="1688"/>
                  </a:cubicBezTo>
                  <a:lnTo>
                    <a:pt x="1735" y="1688"/>
                  </a:lnTo>
                  <a:cubicBezTo>
                    <a:pt x="1726" y="1695"/>
                    <a:pt x="1717" y="1701"/>
                    <a:pt x="1710" y="1704"/>
                  </a:cubicBezTo>
                  <a:lnTo>
                    <a:pt x="1710" y="1704"/>
                  </a:lnTo>
                  <a:cubicBezTo>
                    <a:pt x="1718" y="1698"/>
                    <a:pt x="1727" y="1693"/>
                    <a:pt x="1735" y="1688"/>
                  </a:cubicBezTo>
                  <a:lnTo>
                    <a:pt x="1735" y="1688"/>
                  </a:lnTo>
                  <a:cubicBezTo>
                    <a:pt x="1736" y="1687"/>
                    <a:pt x="1737" y="1687"/>
                    <a:pt x="1738" y="1686"/>
                  </a:cubicBezTo>
                  <a:lnTo>
                    <a:pt x="1738" y="1686"/>
                  </a:lnTo>
                  <a:cubicBezTo>
                    <a:pt x="1706" y="1701"/>
                    <a:pt x="1698" y="1707"/>
                    <a:pt x="1701" y="1707"/>
                  </a:cubicBezTo>
                  <a:cubicBezTo>
                    <a:pt x="1703" y="1707"/>
                    <a:pt x="1706" y="1706"/>
                    <a:pt x="1710" y="1704"/>
                  </a:cubicBezTo>
                  <a:lnTo>
                    <a:pt x="1710" y="1704"/>
                  </a:lnTo>
                  <a:cubicBezTo>
                    <a:pt x="1691" y="1718"/>
                    <a:pt x="1672" y="1733"/>
                    <a:pt x="1653" y="1743"/>
                  </a:cubicBezTo>
                  <a:cubicBezTo>
                    <a:pt x="1639" y="1751"/>
                    <a:pt x="1624" y="1757"/>
                    <a:pt x="1611" y="1766"/>
                  </a:cubicBezTo>
                  <a:cubicBezTo>
                    <a:pt x="1576" y="1776"/>
                    <a:pt x="1543" y="1787"/>
                    <a:pt x="1508" y="1795"/>
                  </a:cubicBezTo>
                  <a:lnTo>
                    <a:pt x="1508" y="1795"/>
                  </a:lnTo>
                  <a:cubicBezTo>
                    <a:pt x="1496" y="1793"/>
                    <a:pt x="1487" y="1792"/>
                    <a:pt x="1480" y="1792"/>
                  </a:cubicBezTo>
                  <a:cubicBezTo>
                    <a:pt x="1456" y="1792"/>
                    <a:pt x="1453" y="1799"/>
                    <a:pt x="1468" y="1800"/>
                  </a:cubicBezTo>
                  <a:lnTo>
                    <a:pt x="1468" y="1800"/>
                  </a:lnTo>
                  <a:cubicBezTo>
                    <a:pt x="1480" y="1798"/>
                    <a:pt x="1493" y="1795"/>
                    <a:pt x="1505" y="1795"/>
                  </a:cubicBezTo>
                  <a:lnTo>
                    <a:pt x="1505" y="1795"/>
                  </a:lnTo>
                  <a:cubicBezTo>
                    <a:pt x="1506" y="1795"/>
                    <a:pt x="1507" y="1795"/>
                    <a:pt x="1508" y="1795"/>
                  </a:cubicBezTo>
                  <a:lnTo>
                    <a:pt x="1508" y="1795"/>
                  </a:lnTo>
                  <a:cubicBezTo>
                    <a:pt x="1510" y="1795"/>
                    <a:pt x="1512" y="1795"/>
                    <a:pt x="1515" y="1796"/>
                  </a:cubicBezTo>
                  <a:lnTo>
                    <a:pt x="1515" y="1796"/>
                  </a:lnTo>
                  <a:cubicBezTo>
                    <a:pt x="1512" y="1795"/>
                    <a:pt x="1509" y="1795"/>
                    <a:pt x="1506" y="1795"/>
                  </a:cubicBezTo>
                  <a:cubicBezTo>
                    <a:pt x="1506" y="1795"/>
                    <a:pt x="1505" y="1795"/>
                    <a:pt x="1505" y="1795"/>
                  </a:cubicBezTo>
                  <a:lnTo>
                    <a:pt x="1505" y="1795"/>
                  </a:lnTo>
                  <a:cubicBezTo>
                    <a:pt x="1501" y="1796"/>
                    <a:pt x="1498" y="1797"/>
                    <a:pt x="1494" y="1797"/>
                  </a:cubicBezTo>
                  <a:cubicBezTo>
                    <a:pt x="1485" y="1799"/>
                    <a:pt x="1478" y="1800"/>
                    <a:pt x="1472" y="1800"/>
                  </a:cubicBezTo>
                  <a:cubicBezTo>
                    <a:pt x="1471" y="1800"/>
                    <a:pt x="1469" y="1800"/>
                    <a:pt x="1468" y="1800"/>
                  </a:cubicBezTo>
                  <a:lnTo>
                    <a:pt x="1468" y="1800"/>
                  </a:lnTo>
                  <a:cubicBezTo>
                    <a:pt x="1465" y="1801"/>
                    <a:pt x="1461" y="1801"/>
                    <a:pt x="1458" y="1801"/>
                  </a:cubicBezTo>
                  <a:cubicBezTo>
                    <a:pt x="1452" y="1802"/>
                    <a:pt x="1446" y="1802"/>
                    <a:pt x="1440" y="1802"/>
                  </a:cubicBezTo>
                  <a:cubicBezTo>
                    <a:pt x="1410" y="1802"/>
                    <a:pt x="1381" y="1800"/>
                    <a:pt x="1351" y="1798"/>
                  </a:cubicBezTo>
                  <a:lnTo>
                    <a:pt x="1351" y="1798"/>
                  </a:lnTo>
                  <a:cubicBezTo>
                    <a:pt x="1329" y="1794"/>
                    <a:pt x="1308" y="1789"/>
                    <a:pt x="1286" y="1783"/>
                  </a:cubicBezTo>
                  <a:cubicBezTo>
                    <a:pt x="1272" y="1779"/>
                    <a:pt x="1257" y="1774"/>
                    <a:pt x="1243" y="1769"/>
                  </a:cubicBezTo>
                  <a:lnTo>
                    <a:pt x="1243" y="1769"/>
                  </a:lnTo>
                  <a:cubicBezTo>
                    <a:pt x="1245" y="1771"/>
                    <a:pt x="1248" y="1774"/>
                    <a:pt x="1250" y="1776"/>
                  </a:cubicBezTo>
                  <a:cubicBezTo>
                    <a:pt x="1247" y="1774"/>
                    <a:pt x="1245" y="1771"/>
                    <a:pt x="1242" y="1769"/>
                  </a:cubicBezTo>
                  <a:lnTo>
                    <a:pt x="1242" y="1769"/>
                  </a:lnTo>
                  <a:cubicBezTo>
                    <a:pt x="1242" y="1769"/>
                    <a:pt x="1242" y="1769"/>
                    <a:pt x="1243" y="1769"/>
                  </a:cubicBezTo>
                  <a:lnTo>
                    <a:pt x="1243" y="1769"/>
                  </a:lnTo>
                  <a:cubicBezTo>
                    <a:pt x="1228" y="1757"/>
                    <a:pt x="1215" y="1751"/>
                    <a:pt x="1207" y="1749"/>
                  </a:cubicBezTo>
                  <a:lnTo>
                    <a:pt x="1207" y="1749"/>
                  </a:lnTo>
                  <a:cubicBezTo>
                    <a:pt x="1220" y="1755"/>
                    <a:pt x="1232" y="1762"/>
                    <a:pt x="1242" y="1769"/>
                  </a:cubicBezTo>
                  <a:lnTo>
                    <a:pt x="1242" y="1769"/>
                  </a:lnTo>
                  <a:cubicBezTo>
                    <a:pt x="1234" y="1766"/>
                    <a:pt x="1226" y="1764"/>
                    <a:pt x="1218" y="1762"/>
                  </a:cubicBezTo>
                  <a:cubicBezTo>
                    <a:pt x="1197" y="1755"/>
                    <a:pt x="1194" y="1748"/>
                    <a:pt x="1202" y="1748"/>
                  </a:cubicBezTo>
                  <a:cubicBezTo>
                    <a:pt x="1203" y="1748"/>
                    <a:pt x="1205" y="1749"/>
                    <a:pt x="1207" y="1749"/>
                  </a:cubicBezTo>
                  <a:lnTo>
                    <a:pt x="1207" y="1749"/>
                  </a:lnTo>
                  <a:cubicBezTo>
                    <a:pt x="1186" y="1739"/>
                    <a:pt x="1163" y="1730"/>
                    <a:pt x="1147" y="1720"/>
                  </a:cubicBezTo>
                  <a:cubicBezTo>
                    <a:pt x="1136" y="1713"/>
                    <a:pt x="1126" y="1705"/>
                    <a:pt x="1115" y="1698"/>
                  </a:cubicBezTo>
                  <a:lnTo>
                    <a:pt x="1115" y="1698"/>
                  </a:lnTo>
                  <a:cubicBezTo>
                    <a:pt x="1096" y="1679"/>
                    <a:pt x="1071" y="1645"/>
                    <a:pt x="1047" y="1620"/>
                  </a:cubicBezTo>
                  <a:lnTo>
                    <a:pt x="1047" y="1620"/>
                  </a:lnTo>
                  <a:cubicBezTo>
                    <a:pt x="1056" y="1632"/>
                    <a:pt x="1059" y="1641"/>
                    <a:pt x="1055" y="1641"/>
                  </a:cubicBezTo>
                  <a:cubicBezTo>
                    <a:pt x="1053" y="1641"/>
                    <a:pt x="1048" y="1637"/>
                    <a:pt x="1040" y="1626"/>
                  </a:cubicBezTo>
                  <a:cubicBezTo>
                    <a:pt x="1035" y="1617"/>
                    <a:pt x="1029" y="1609"/>
                    <a:pt x="1023" y="1601"/>
                  </a:cubicBezTo>
                  <a:lnTo>
                    <a:pt x="1023" y="1601"/>
                  </a:lnTo>
                  <a:cubicBezTo>
                    <a:pt x="1031" y="1605"/>
                    <a:pt x="1039" y="1612"/>
                    <a:pt x="1047" y="1620"/>
                  </a:cubicBezTo>
                  <a:lnTo>
                    <a:pt x="1047" y="1620"/>
                  </a:lnTo>
                  <a:cubicBezTo>
                    <a:pt x="1041" y="1614"/>
                    <a:pt x="1033" y="1607"/>
                    <a:pt x="1023" y="1600"/>
                  </a:cubicBezTo>
                  <a:lnTo>
                    <a:pt x="1023" y="1600"/>
                  </a:lnTo>
                  <a:cubicBezTo>
                    <a:pt x="1023" y="1600"/>
                    <a:pt x="1023" y="1601"/>
                    <a:pt x="1023" y="1601"/>
                  </a:cubicBezTo>
                  <a:lnTo>
                    <a:pt x="1023" y="1601"/>
                  </a:lnTo>
                  <a:cubicBezTo>
                    <a:pt x="1022" y="1600"/>
                    <a:pt x="1020" y="1599"/>
                    <a:pt x="1019" y="1598"/>
                  </a:cubicBezTo>
                  <a:lnTo>
                    <a:pt x="1019" y="1598"/>
                  </a:lnTo>
                  <a:cubicBezTo>
                    <a:pt x="1020" y="1599"/>
                    <a:pt x="1022" y="1600"/>
                    <a:pt x="1023" y="1600"/>
                  </a:cubicBezTo>
                  <a:lnTo>
                    <a:pt x="1023" y="1600"/>
                  </a:lnTo>
                  <a:cubicBezTo>
                    <a:pt x="1016" y="1590"/>
                    <a:pt x="1009" y="1579"/>
                    <a:pt x="1002" y="1567"/>
                  </a:cubicBezTo>
                  <a:cubicBezTo>
                    <a:pt x="994" y="1554"/>
                    <a:pt x="988" y="1542"/>
                    <a:pt x="980" y="1528"/>
                  </a:cubicBezTo>
                  <a:lnTo>
                    <a:pt x="980" y="1528"/>
                  </a:lnTo>
                  <a:cubicBezTo>
                    <a:pt x="973" y="1494"/>
                    <a:pt x="952" y="1458"/>
                    <a:pt x="944" y="1425"/>
                  </a:cubicBezTo>
                  <a:cubicBezTo>
                    <a:pt x="941" y="1410"/>
                    <a:pt x="938" y="1393"/>
                    <a:pt x="934" y="1378"/>
                  </a:cubicBezTo>
                  <a:cubicBezTo>
                    <a:pt x="932" y="1341"/>
                    <a:pt x="932" y="1302"/>
                    <a:pt x="933" y="1265"/>
                  </a:cubicBezTo>
                  <a:cubicBezTo>
                    <a:pt x="933" y="1264"/>
                    <a:pt x="933" y="1262"/>
                    <a:pt x="933" y="1261"/>
                  </a:cubicBezTo>
                  <a:lnTo>
                    <a:pt x="933" y="1261"/>
                  </a:lnTo>
                  <a:cubicBezTo>
                    <a:pt x="932" y="1266"/>
                    <a:pt x="930" y="1271"/>
                    <a:pt x="929" y="1277"/>
                  </a:cubicBezTo>
                  <a:cubicBezTo>
                    <a:pt x="933" y="1261"/>
                    <a:pt x="936" y="1245"/>
                    <a:pt x="938" y="1230"/>
                  </a:cubicBezTo>
                  <a:cubicBezTo>
                    <a:pt x="946" y="1194"/>
                    <a:pt x="957" y="1161"/>
                    <a:pt x="968" y="1127"/>
                  </a:cubicBezTo>
                  <a:lnTo>
                    <a:pt x="968" y="1127"/>
                  </a:lnTo>
                  <a:cubicBezTo>
                    <a:pt x="968" y="1126"/>
                    <a:pt x="968" y="1126"/>
                    <a:pt x="968" y="1126"/>
                  </a:cubicBezTo>
                  <a:cubicBezTo>
                    <a:pt x="980" y="1106"/>
                    <a:pt x="990" y="1083"/>
                    <a:pt x="1002" y="1063"/>
                  </a:cubicBezTo>
                  <a:cubicBezTo>
                    <a:pt x="1010" y="1051"/>
                    <a:pt x="1018" y="1039"/>
                    <a:pt x="1025" y="1027"/>
                  </a:cubicBezTo>
                  <a:lnTo>
                    <a:pt x="1025" y="1027"/>
                  </a:lnTo>
                  <a:cubicBezTo>
                    <a:pt x="1023" y="1029"/>
                    <a:pt x="1021" y="1030"/>
                    <a:pt x="1019" y="1031"/>
                  </a:cubicBezTo>
                  <a:cubicBezTo>
                    <a:pt x="1021" y="1030"/>
                    <a:pt x="1023" y="1028"/>
                    <a:pt x="1026" y="1026"/>
                  </a:cubicBezTo>
                  <a:lnTo>
                    <a:pt x="1026" y="1026"/>
                  </a:lnTo>
                  <a:cubicBezTo>
                    <a:pt x="1026" y="1027"/>
                    <a:pt x="1025" y="1027"/>
                    <a:pt x="1025" y="1027"/>
                  </a:cubicBezTo>
                  <a:lnTo>
                    <a:pt x="1025" y="1027"/>
                  </a:lnTo>
                  <a:cubicBezTo>
                    <a:pt x="1047" y="1014"/>
                    <a:pt x="1057" y="1000"/>
                    <a:pt x="1058" y="994"/>
                  </a:cubicBezTo>
                  <a:lnTo>
                    <a:pt x="1058" y="994"/>
                  </a:lnTo>
                  <a:cubicBezTo>
                    <a:pt x="1047" y="1007"/>
                    <a:pt x="1036" y="1019"/>
                    <a:pt x="1026" y="1026"/>
                  </a:cubicBezTo>
                  <a:lnTo>
                    <a:pt x="1026" y="1026"/>
                  </a:lnTo>
                  <a:cubicBezTo>
                    <a:pt x="1029" y="1022"/>
                    <a:pt x="1031" y="1018"/>
                    <a:pt x="1034" y="1014"/>
                  </a:cubicBezTo>
                  <a:cubicBezTo>
                    <a:pt x="1044" y="997"/>
                    <a:pt x="1053" y="990"/>
                    <a:pt x="1056" y="990"/>
                  </a:cubicBezTo>
                  <a:cubicBezTo>
                    <a:pt x="1058" y="990"/>
                    <a:pt x="1058" y="992"/>
                    <a:pt x="1058" y="994"/>
                  </a:cubicBezTo>
                  <a:lnTo>
                    <a:pt x="1058" y="994"/>
                  </a:lnTo>
                  <a:cubicBezTo>
                    <a:pt x="1073" y="977"/>
                    <a:pt x="1087" y="958"/>
                    <a:pt x="1099" y="947"/>
                  </a:cubicBezTo>
                  <a:cubicBezTo>
                    <a:pt x="1106" y="941"/>
                    <a:pt x="1131" y="923"/>
                    <a:pt x="1135" y="919"/>
                  </a:cubicBezTo>
                  <a:lnTo>
                    <a:pt x="1135" y="919"/>
                  </a:lnTo>
                  <a:cubicBezTo>
                    <a:pt x="1168" y="900"/>
                    <a:pt x="1220" y="884"/>
                    <a:pt x="1244" y="861"/>
                  </a:cubicBezTo>
                  <a:lnTo>
                    <a:pt x="1244" y="861"/>
                  </a:lnTo>
                  <a:cubicBezTo>
                    <a:pt x="1257" y="856"/>
                    <a:pt x="1271" y="852"/>
                    <a:pt x="1285" y="848"/>
                  </a:cubicBezTo>
                  <a:cubicBezTo>
                    <a:pt x="1300" y="845"/>
                    <a:pt x="1315" y="841"/>
                    <a:pt x="1332" y="837"/>
                  </a:cubicBezTo>
                  <a:cubicBezTo>
                    <a:pt x="1337" y="836"/>
                    <a:pt x="1355" y="833"/>
                    <a:pt x="1368" y="832"/>
                  </a:cubicBezTo>
                  <a:lnTo>
                    <a:pt x="1368" y="832"/>
                  </a:lnTo>
                  <a:cubicBezTo>
                    <a:pt x="1368" y="832"/>
                    <a:pt x="1368" y="832"/>
                    <a:pt x="1369" y="832"/>
                  </a:cubicBezTo>
                  <a:cubicBezTo>
                    <a:pt x="1389" y="830"/>
                    <a:pt x="1412" y="830"/>
                    <a:pt x="1432" y="830"/>
                  </a:cubicBezTo>
                  <a:close/>
                  <a:moveTo>
                    <a:pt x="1430" y="1"/>
                  </a:moveTo>
                  <a:cubicBezTo>
                    <a:pt x="1052" y="1"/>
                    <a:pt x="670" y="165"/>
                    <a:pt x="430" y="456"/>
                  </a:cubicBezTo>
                  <a:cubicBezTo>
                    <a:pt x="76" y="886"/>
                    <a:pt x="1" y="1495"/>
                    <a:pt x="292" y="1982"/>
                  </a:cubicBezTo>
                  <a:cubicBezTo>
                    <a:pt x="539" y="2394"/>
                    <a:pt x="975" y="2618"/>
                    <a:pt x="1436" y="2618"/>
                  </a:cubicBezTo>
                  <a:cubicBezTo>
                    <a:pt x="1520" y="2618"/>
                    <a:pt x="1605" y="2611"/>
                    <a:pt x="1690" y="2595"/>
                  </a:cubicBezTo>
                  <a:cubicBezTo>
                    <a:pt x="2278" y="2490"/>
                    <a:pt x="2696" y="1947"/>
                    <a:pt x="2729" y="1368"/>
                  </a:cubicBezTo>
                  <a:lnTo>
                    <a:pt x="2729" y="1368"/>
                  </a:lnTo>
                  <a:cubicBezTo>
                    <a:pt x="2732" y="1350"/>
                    <a:pt x="2733" y="1332"/>
                    <a:pt x="2732" y="1312"/>
                  </a:cubicBezTo>
                  <a:cubicBezTo>
                    <a:pt x="2724" y="750"/>
                    <a:pt x="2375" y="272"/>
                    <a:pt x="1853" y="75"/>
                  </a:cubicBezTo>
                  <a:cubicBezTo>
                    <a:pt x="1718" y="25"/>
                    <a:pt x="1574" y="1"/>
                    <a:pt x="1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47;p25"/>
            <p:cNvSpPr/>
            <p:nvPr/>
          </p:nvSpPr>
          <p:spPr>
            <a:xfrm>
              <a:off x="2155307" y="1342672"/>
              <a:ext cx="192992" cy="192992"/>
            </a:xfrm>
            <a:custGeom>
              <a:avLst/>
              <a:gdLst/>
              <a:ahLst/>
              <a:cxnLst/>
              <a:rect l="l" t="t" r="r" b="b"/>
              <a:pathLst>
                <a:path w="1799" h="1799" extrusionOk="0">
                  <a:moveTo>
                    <a:pt x="900" y="0"/>
                  </a:moveTo>
                  <a:cubicBezTo>
                    <a:pt x="402" y="0"/>
                    <a:pt x="0" y="403"/>
                    <a:pt x="0" y="899"/>
                  </a:cubicBezTo>
                  <a:cubicBezTo>
                    <a:pt x="0" y="1396"/>
                    <a:pt x="402" y="1799"/>
                    <a:pt x="900" y="1799"/>
                  </a:cubicBezTo>
                  <a:cubicBezTo>
                    <a:pt x="1396" y="1799"/>
                    <a:pt x="1798" y="1396"/>
                    <a:pt x="1798" y="899"/>
                  </a:cubicBezTo>
                  <a:cubicBezTo>
                    <a:pt x="1798" y="403"/>
                    <a:pt x="1396" y="0"/>
                    <a:pt x="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348;p25"/>
          <p:cNvGrpSpPr/>
          <p:nvPr/>
        </p:nvGrpSpPr>
        <p:grpSpPr>
          <a:xfrm>
            <a:off x="3270915" y="4659528"/>
            <a:ext cx="314317" cy="311710"/>
            <a:chOff x="2712605" y="3705739"/>
            <a:chExt cx="300592" cy="281174"/>
          </a:xfrm>
          <a:solidFill>
            <a:srgbClr val="00CC99"/>
          </a:solidFill>
        </p:grpSpPr>
        <p:sp>
          <p:nvSpPr>
            <p:cNvPr id="174" name="Google Shape;349;p25"/>
            <p:cNvSpPr/>
            <p:nvPr/>
          </p:nvSpPr>
          <p:spPr>
            <a:xfrm>
              <a:off x="2712605" y="3705739"/>
              <a:ext cx="300592" cy="281174"/>
            </a:xfrm>
            <a:custGeom>
              <a:avLst/>
              <a:gdLst/>
              <a:ahLst/>
              <a:cxnLst/>
              <a:rect l="l" t="t" r="r" b="b"/>
              <a:pathLst>
                <a:path w="2802" h="2621" extrusionOk="0">
                  <a:moveTo>
                    <a:pt x="1350" y="832"/>
                  </a:moveTo>
                  <a:lnTo>
                    <a:pt x="1350" y="832"/>
                  </a:lnTo>
                  <a:cubicBezTo>
                    <a:pt x="1346" y="833"/>
                    <a:pt x="1341" y="834"/>
                    <a:pt x="1337" y="835"/>
                  </a:cubicBezTo>
                  <a:lnTo>
                    <a:pt x="1337" y="835"/>
                  </a:lnTo>
                  <a:cubicBezTo>
                    <a:pt x="1333" y="834"/>
                    <a:pt x="1329" y="834"/>
                    <a:pt x="1324" y="833"/>
                  </a:cubicBezTo>
                  <a:lnTo>
                    <a:pt x="1324" y="833"/>
                  </a:lnTo>
                  <a:cubicBezTo>
                    <a:pt x="1325" y="833"/>
                    <a:pt x="1327" y="833"/>
                    <a:pt x="1328" y="833"/>
                  </a:cubicBezTo>
                  <a:cubicBezTo>
                    <a:pt x="1335" y="833"/>
                    <a:pt x="1342" y="833"/>
                    <a:pt x="1350" y="832"/>
                  </a:cubicBezTo>
                  <a:close/>
                  <a:moveTo>
                    <a:pt x="1645" y="874"/>
                  </a:moveTo>
                  <a:cubicBezTo>
                    <a:pt x="1645" y="874"/>
                    <a:pt x="1645" y="874"/>
                    <a:pt x="1645" y="874"/>
                  </a:cubicBezTo>
                  <a:cubicBezTo>
                    <a:pt x="1645" y="874"/>
                    <a:pt x="1645" y="874"/>
                    <a:pt x="1645" y="874"/>
                  </a:cubicBezTo>
                  <a:close/>
                  <a:moveTo>
                    <a:pt x="1800" y="1004"/>
                  </a:moveTo>
                  <a:lnTo>
                    <a:pt x="1800" y="1004"/>
                  </a:lnTo>
                  <a:cubicBezTo>
                    <a:pt x="1803" y="1008"/>
                    <a:pt x="1806" y="1012"/>
                    <a:pt x="1808" y="1016"/>
                  </a:cubicBezTo>
                  <a:lnTo>
                    <a:pt x="1808" y="1016"/>
                  </a:lnTo>
                  <a:cubicBezTo>
                    <a:pt x="1805" y="1012"/>
                    <a:pt x="1802" y="1008"/>
                    <a:pt x="1800" y="1004"/>
                  </a:cubicBezTo>
                  <a:close/>
                  <a:moveTo>
                    <a:pt x="1902" y="1225"/>
                  </a:moveTo>
                  <a:lnTo>
                    <a:pt x="1902" y="1225"/>
                  </a:lnTo>
                  <a:cubicBezTo>
                    <a:pt x="1903" y="1230"/>
                    <a:pt x="1904" y="1234"/>
                    <a:pt x="1905" y="1238"/>
                  </a:cubicBezTo>
                  <a:cubicBezTo>
                    <a:pt x="1908" y="1251"/>
                    <a:pt x="1908" y="1261"/>
                    <a:pt x="1908" y="1267"/>
                  </a:cubicBezTo>
                  <a:lnTo>
                    <a:pt x="1908" y="1267"/>
                  </a:lnTo>
                  <a:cubicBezTo>
                    <a:pt x="1906" y="1254"/>
                    <a:pt x="1903" y="1239"/>
                    <a:pt x="1902" y="1225"/>
                  </a:cubicBezTo>
                  <a:close/>
                  <a:moveTo>
                    <a:pt x="1323" y="1789"/>
                  </a:moveTo>
                  <a:cubicBezTo>
                    <a:pt x="1319" y="1789"/>
                    <a:pt x="1345" y="1797"/>
                    <a:pt x="1369" y="1800"/>
                  </a:cubicBezTo>
                  <a:lnTo>
                    <a:pt x="1369" y="1800"/>
                  </a:lnTo>
                  <a:cubicBezTo>
                    <a:pt x="1339" y="1791"/>
                    <a:pt x="1326" y="1789"/>
                    <a:pt x="1323" y="1789"/>
                  </a:cubicBezTo>
                  <a:close/>
                  <a:moveTo>
                    <a:pt x="1420" y="824"/>
                  </a:moveTo>
                  <a:cubicBezTo>
                    <a:pt x="1437" y="824"/>
                    <a:pt x="1452" y="825"/>
                    <a:pt x="1468" y="826"/>
                  </a:cubicBezTo>
                  <a:lnTo>
                    <a:pt x="1468" y="826"/>
                  </a:lnTo>
                  <a:cubicBezTo>
                    <a:pt x="1497" y="839"/>
                    <a:pt x="1547" y="840"/>
                    <a:pt x="1578" y="849"/>
                  </a:cubicBezTo>
                  <a:cubicBezTo>
                    <a:pt x="1592" y="854"/>
                    <a:pt x="1609" y="862"/>
                    <a:pt x="1624" y="868"/>
                  </a:cubicBezTo>
                  <a:lnTo>
                    <a:pt x="1624" y="868"/>
                  </a:lnTo>
                  <a:cubicBezTo>
                    <a:pt x="1655" y="886"/>
                    <a:pt x="1686" y="903"/>
                    <a:pt x="1716" y="922"/>
                  </a:cubicBezTo>
                  <a:lnTo>
                    <a:pt x="1716" y="922"/>
                  </a:lnTo>
                  <a:cubicBezTo>
                    <a:pt x="1728" y="935"/>
                    <a:pt x="1744" y="947"/>
                    <a:pt x="1758" y="959"/>
                  </a:cubicBezTo>
                  <a:lnTo>
                    <a:pt x="1791" y="993"/>
                  </a:lnTo>
                  <a:cubicBezTo>
                    <a:pt x="1792" y="994"/>
                    <a:pt x="1794" y="996"/>
                    <a:pt x="1795" y="998"/>
                  </a:cubicBezTo>
                  <a:lnTo>
                    <a:pt x="1795" y="998"/>
                  </a:lnTo>
                  <a:cubicBezTo>
                    <a:pt x="1793" y="993"/>
                    <a:pt x="1790" y="988"/>
                    <a:pt x="1788" y="981"/>
                  </a:cubicBezTo>
                  <a:lnTo>
                    <a:pt x="1788" y="981"/>
                  </a:lnTo>
                  <a:cubicBezTo>
                    <a:pt x="1791" y="989"/>
                    <a:pt x="1795" y="996"/>
                    <a:pt x="1800" y="1004"/>
                  </a:cubicBezTo>
                  <a:lnTo>
                    <a:pt x="1800" y="1004"/>
                  </a:lnTo>
                  <a:cubicBezTo>
                    <a:pt x="1798" y="1002"/>
                    <a:pt x="1797" y="1000"/>
                    <a:pt x="1795" y="998"/>
                  </a:cubicBezTo>
                  <a:lnTo>
                    <a:pt x="1795" y="998"/>
                  </a:lnTo>
                  <a:cubicBezTo>
                    <a:pt x="1807" y="1022"/>
                    <a:pt x="1813" y="1031"/>
                    <a:pt x="1815" y="1031"/>
                  </a:cubicBezTo>
                  <a:cubicBezTo>
                    <a:pt x="1816" y="1031"/>
                    <a:pt x="1813" y="1025"/>
                    <a:pt x="1808" y="1016"/>
                  </a:cubicBezTo>
                  <a:lnTo>
                    <a:pt x="1808" y="1016"/>
                  </a:lnTo>
                  <a:cubicBezTo>
                    <a:pt x="1823" y="1037"/>
                    <a:pt x="1840" y="1058"/>
                    <a:pt x="1851" y="1080"/>
                  </a:cubicBezTo>
                  <a:cubicBezTo>
                    <a:pt x="1859" y="1094"/>
                    <a:pt x="1865" y="1107"/>
                    <a:pt x="1873" y="1122"/>
                  </a:cubicBezTo>
                  <a:cubicBezTo>
                    <a:pt x="1883" y="1155"/>
                    <a:pt x="1894" y="1189"/>
                    <a:pt x="1902" y="1223"/>
                  </a:cubicBezTo>
                  <a:lnTo>
                    <a:pt x="1902" y="1223"/>
                  </a:lnTo>
                  <a:cubicBezTo>
                    <a:pt x="1902" y="1220"/>
                    <a:pt x="1903" y="1217"/>
                    <a:pt x="1903" y="1214"/>
                  </a:cubicBezTo>
                  <a:lnTo>
                    <a:pt x="1903" y="1214"/>
                  </a:lnTo>
                  <a:cubicBezTo>
                    <a:pt x="1903" y="1218"/>
                    <a:pt x="1902" y="1221"/>
                    <a:pt x="1902" y="1225"/>
                  </a:cubicBezTo>
                  <a:lnTo>
                    <a:pt x="1902" y="1225"/>
                  </a:lnTo>
                  <a:cubicBezTo>
                    <a:pt x="1902" y="1225"/>
                    <a:pt x="1902" y="1224"/>
                    <a:pt x="1902" y="1223"/>
                  </a:cubicBezTo>
                  <a:lnTo>
                    <a:pt x="1902" y="1223"/>
                  </a:lnTo>
                  <a:cubicBezTo>
                    <a:pt x="1897" y="1258"/>
                    <a:pt x="1901" y="1274"/>
                    <a:pt x="1904" y="1274"/>
                  </a:cubicBezTo>
                  <a:cubicBezTo>
                    <a:pt x="1906" y="1274"/>
                    <a:pt x="1907" y="1271"/>
                    <a:pt x="1908" y="1267"/>
                  </a:cubicBezTo>
                  <a:lnTo>
                    <a:pt x="1908" y="1267"/>
                  </a:lnTo>
                  <a:cubicBezTo>
                    <a:pt x="1908" y="1270"/>
                    <a:pt x="1908" y="1273"/>
                    <a:pt x="1908" y="1275"/>
                  </a:cubicBezTo>
                  <a:cubicBezTo>
                    <a:pt x="1910" y="1311"/>
                    <a:pt x="1908" y="1346"/>
                    <a:pt x="1906" y="1382"/>
                  </a:cubicBezTo>
                  <a:lnTo>
                    <a:pt x="1906" y="1382"/>
                  </a:lnTo>
                  <a:cubicBezTo>
                    <a:pt x="1901" y="1404"/>
                    <a:pt x="1897" y="1425"/>
                    <a:pt x="1891" y="1447"/>
                  </a:cubicBezTo>
                  <a:cubicBezTo>
                    <a:pt x="1887" y="1461"/>
                    <a:pt x="1882" y="1474"/>
                    <a:pt x="1878" y="1488"/>
                  </a:cubicBezTo>
                  <a:lnTo>
                    <a:pt x="1878" y="1488"/>
                  </a:lnTo>
                  <a:cubicBezTo>
                    <a:pt x="1879" y="1486"/>
                    <a:pt x="1881" y="1485"/>
                    <a:pt x="1883" y="1483"/>
                  </a:cubicBezTo>
                  <a:lnTo>
                    <a:pt x="1883" y="1483"/>
                  </a:lnTo>
                  <a:cubicBezTo>
                    <a:pt x="1881" y="1485"/>
                    <a:pt x="1879" y="1487"/>
                    <a:pt x="1877" y="1489"/>
                  </a:cubicBezTo>
                  <a:lnTo>
                    <a:pt x="1877" y="1489"/>
                  </a:lnTo>
                  <a:cubicBezTo>
                    <a:pt x="1878" y="1489"/>
                    <a:pt x="1878" y="1488"/>
                    <a:pt x="1878" y="1488"/>
                  </a:cubicBezTo>
                  <a:lnTo>
                    <a:pt x="1878" y="1488"/>
                  </a:lnTo>
                  <a:cubicBezTo>
                    <a:pt x="1864" y="1503"/>
                    <a:pt x="1858" y="1517"/>
                    <a:pt x="1857" y="1526"/>
                  </a:cubicBezTo>
                  <a:lnTo>
                    <a:pt x="1857" y="1526"/>
                  </a:lnTo>
                  <a:cubicBezTo>
                    <a:pt x="1863" y="1512"/>
                    <a:pt x="1870" y="1499"/>
                    <a:pt x="1877" y="1489"/>
                  </a:cubicBezTo>
                  <a:lnTo>
                    <a:pt x="1877" y="1489"/>
                  </a:lnTo>
                  <a:cubicBezTo>
                    <a:pt x="1875" y="1498"/>
                    <a:pt x="1872" y="1506"/>
                    <a:pt x="1869" y="1515"/>
                  </a:cubicBezTo>
                  <a:cubicBezTo>
                    <a:pt x="1865" y="1529"/>
                    <a:pt x="1861" y="1535"/>
                    <a:pt x="1858" y="1535"/>
                  </a:cubicBezTo>
                  <a:cubicBezTo>
                    <a:pt x="1856" y="1535"/>
                    <a:pt x="1856" y="1531"/>
                    <a:pt x="1857" y="1526"/>
                  </a:cubicBezTo>
                  <a:lnTo>
                    <a:pt x="1857" y="1526"/>
                  </a:lnTo>
                  <a:cubicBezTo>
                    <a:pt x="1847" y="1547"/>
                    <a:pt x="1837" y="1570"/>
                    <a:pt x="1826" y="1586"/>
                  </a:cubicBezTo>
                  <a:cubicBezTo>
                    <a:pt x="1820" y="1596"/>
                    <a:pt x="1814" y="1605"/>
                    <a:pt x="1807" y="1615"/>
                  </a:cubicBezTo>
                  <a:lnTo>
                    <a:pt x="1807" y="1615"/>
                  </a:lnTo>
                  <a:cubicBezTo>
                    <a:pt x="1807" y="1615"/>
                    <a:pt x="1806" y="1616"/>
                    <a:pt x="1806" y="1616"/>
                  </a:cubicBezTo>
                  <a:cubicBezTo>
                    <a:pt x="1788" y="1635"/>
                    <a:pt x="1754" y="1660"/>
                    <a:pt x="1729" y="1685"/>
                  </a:cubicBezTo>
                  <a:lnTo>
                    <a:pt x="1729" y="1685"/>
                  </a:lnTo>
                  <a:cubicBezTo>
                    <a:pt x="1737" y="1679"/>
                    <a:pt x="1743" y="1676"/>
                    <a:pt x="1747" y="1676"/>
                  </a:cubicBezTo>
                  <a:cubicBezTo>
                    <a:pt x="1752" y="1676"/>
                    <a:pt x="1750" y="1682"/>
                    <a:pt x="1733" y="1693"/>
                  </a:cubicBezTo>
                  <a:cubicBezTo>
                    <a:pt x="1725" y="1698"/>
                    <a:pt x="1717" y="1703"/>
                    <a:pt x="1709" y="1709"/>
                  </a:cubicBezTo>
                  <a:lnTo>
                    <a:pt x="1709" y="1709"/>
                  </a:lnTo>
                  <a:cubicBezTo>
                    <a:pt x="1714" y="1701"/>
                    <a:pt x="1721" y="1693"/>
                    <a:pt x="1729" y="1685"/>
                  </a:cubicBezTo>
                  <a:lnTo>
                    <a:pt x="1729" y="1685"/>
                  </a:lnTo>
                  <a:cubicBezTo>
                    <a:pt x="1722" y="1690"/>
                    <a:pt x="1715" y="1698"/>
                    <a:pt x="1708" y="1709"/>
                  </a:cubicBezTo>
                  <a:lnTo>
                    <a:pt x="1708" y="1709"/>
                  </a:lnTo>
                  <a:cubicBezTo>
                    <a:pt x="1709" y="1709"/>
                    <a:pt x="1709" y="1709"/>
                    <a:pt x="1709" y="1709"/>
                  </a:cubicBezTo>
                  <a:lnTo>
                    <a:pt x="1709" y="1709"/>
                  </a:lnTo>
                  <a:cubicBezTo>
                    <a:pt x="1708" y="1711"/>
                    <a:pt x="1707" y="1712"/>
                    <a:pt x="1706" y="1714"/>
                  </a:cubicBezTo>
                  <a:cubicBezTo>
                    <a:pt x="1707" y="1712"/>
                    <a:pt x="1707" y="1711"/>
                    <a:pt x="1708" y="1709"/>
                  </a:cubicBezTo>
                  <a:lnTo>
                    <a:pt x="1708" y="1709"/>
                  </a:lnTo>
                  <a:cubicBezTo>
                    <a:pt x="1698" y="1717"/>
                    <a:pt x="1687" y="1724"/>
                    <a:pt x="1675" y="1730"/>
                  </a:cubicBezTo>
                  <a:cubicBezTo>
                    <a:pt x="1661" y="1738"/>
                    <a:pt x="1649" y="1745"/>
                    <a:pt x="1636" y="1753"/>
                  </a:cubicBezTo>
                  <a:lnTo>
                    <a:pt x="1636" y="1753"/>
                  </a:lnTo>
                  <a:cubicBezTo>
                    <a:pt x="1602" y="1760"/>
                    <a:pt x="1566" y="1780"/>
                    <a:pt x="1533" y="1789"/>
                  </a:cubicBezTo>
                  <a:cubicBezTo>
                    <a:pt x="1517" y="1792"/>
                    <a:pt x="1501" y="1795"/>
                    <a:pt x="1486" y="1799"/>
                  </a:cubicBezTo>
                  <a:cubicBezTo>
                    <a:pt x="1486" y="1799"/>
                    <a:pt x="1486" y="1799"/>
                    <a:pt x="1486" y="1799"/>
                  </a:cubicBezTo>
                  <a:lnTo>
                    <a:pt x="1486" y="1799"/>
                  </a:lnTo>
                  <a:cubicBezTo>
                    <a:pt x="1464" y="1800"/>
                    <a:pt x="1441" y="1801"/>
                    <a:pt x="1419" y="1801"/>
                  </a:cubicBezTo>
                  <a:cubicBezTo>
                    <a:pt x="1404" y="1801"/>
                    <a:pt x="1388" y="1800"/>
                    <a:pt x="1373" y="1800"/>
                  </a:cubicBezTo>
                  <a:cubicBezTo>
                    <a:pt x="1372" y="1800"/>
                    <a:pt x="1370" y="1800"/>
                    <a:pt x="1369" y="1800"/>
                  </a:cubicBezTo>
                  <a:lnTo>
                    <a:pt x="1369" y="1800"/>
                  </a:lnTo>
                  <a:cubicBezTo>
                    <a:pt x="1373" y="1801"/>
                    <a:pt x="1379" y="1802"/>
                    <a:pt x="1384" y="1804"/>
                  </a:cubicBezTo>
                  <a:cubicBezTo>
                    <a:pt x="1369" y="1800"/>
                    <a:pt x="1353" y="1797"/>
                    <a:pt x="1337" y="1795"/>
                  </a:cubicBezTo>
                  <a:cubicBezTo>
                    <a:pt x="1301" y="1787"/>
                    <a:pt x="1267" y="1776"/>
                    <a:pt x="1232" y="1764"/>
                  </a:cubicBezTo>
                  <a:lnTo>
                    <a:pt x="1232" y="1764"/>
                  </a:lnTo>
                  <a:cubicBezTo>
                    <a:pt x="1212" y="1753"/>
                    <a:pt x="1191" y="1742"/>
                    <a:pt x="1171" y="1730"/>
                  </a:cubicBezTo>
                  <a:cubicBezTo>
                    <a:pt x="1159" y="1723"/>
                    <a:pt x="1147" y="1715"/>
                    <a:pt x="1135" y="1708"/>
                  </a:cubicBezTo>
                  <a:lnTo>
                    <a:pt x="1135" y="1708"/>
                  </a:lnTo>
                  <a:cubicBezTo>
                    <a:pt x="1137" y="1710"/>
                    <a:pt x="1138" y="1712"/>
                    <a:pt x="1139" y="1714"/>
                  </a:cubicBezTo>
                  <a:cubicBezTo>
                    <a:pt x="1138" y="1712"/>
                    <a:pt x="1136" y="1710"/>
                    <a:pt x="1135" y="1707"/>
                  </a:cubicBezTo>
                  <a:lnTo>
                    <a:pt x="1135" y="1707"/>
                  </a:lnTo>
                  <a:cubicBezTo>
                    <a:pt x="1135" y="1708"/>
                    <a:pt x="1135" y="1708"/>
                    <a:pt x="1135" y="1708"/>
                  </a:cubicBezTo>
                  <a:lnTo>
                    <a:pt x="1135" y="1708"/>
                  </a:lnTo>
                  <a:cubicBezTo>
                    <a:pt x="1122" y="1685"/>
                    <a:pt x="1108" y="1676"/>
                    <a:pt x="1101" y="1675"/>
                  </a:cubicBezTo>
                  <a:lnTo>
                    <a:pt x="1101" y="1675"/>
                  </a:lnTo>
                  <a:cubicBezTo>
                    <a:pt x="1114" y="1686"/>
                    <a:pt x="1127" y="1697"/>
                    <a:pt x="1135" y="1707"/>
                  </a:cubicBezTo>
                  <a:lnTo>
                    <a:pt x="1135" y="1707"/>
                  </a:lnTo>
                  <a:cubicBezTo>
                    <a:pt x="1130" y="1704"/>
                    <a:pt x="1125" y="1702"/>
                    <a:pt x="1120" y="1699"/>
                  </a:cubicBezTo>
                  <a:cubicBezTo>
                    <a:pt x="1098" y="1684"/>
                    <a:pt x="1094" y="1675"/>
                    <a:pt x="1100" y="1675"/>
                  </a:cubicBezTo>
                  <a:cubicBezTo>
                    <a:pt x="1101" y="1675"/>
                    <a:pt x="1101" y="1675"/>
                    <a:pt x="1101" y="1675"/>
                  </a:cubicBezTo>
                  <a:lnTo>
                    <a:pt x="1101" y="1675"/>
                  </a:lnTo>
                  <a:cubicBezTo>
                    <a:pt x="1084" y="1660"/>
                    <a:pt x="1065" y="1646"/>
                    <a:pt x="1054" y="1633"/>
                  </a:cubicBezTo>
                  <a:cubicBezTo>
                    <a:pt x="1049" y="1628"/>
                    <a:pt x="1036" y="1611"/>
                    <a:pt x="1029" y="1602"/>
                  </a:cubicBezTo>
                  <a:lnTo>
                    <a:pt x="1029" y="1602"/>
                  </a:lnTo>
                  <a:cubicBezTo>
                    <a:pt x="1009" y="1569"/>
                    <a:pt x="992" y="1513"/>
                    <a:pt x="968" y="1488"/>
                  </a:cubicBezTo>
                  <a:lnTo>
                    <a:pt x="968" y="1488"/>
                  </a:lnTo>
                  <a:cubicBezTo>
                    <a:pt x="964" y="1475"/>
                    <a:pt x="959" y="1462"/>
                    <a:pt x="956" y="1448"/>
                  </a:cubicBezTo>
                  <a:cubicBezTo>
                    <a:pt x="952" y="1433"/>
                    <a:pt x="949" y="1417"/>
                    <a:pt x="944" y="1401"/>
                  </a:cubicBezTo>
                  <a:cubicBezTo>
                    <a:pt x="943" y="1396"/>
                    <a:pt x="941" y="1384"/>
                    <a:pt x="940" y="1372"/>
                  </a:cubicBezTo>
                  <a:lnTo>
                    <a:pt x="940" y="1372"/>
                  </a:lnTo>
                  <a:cubicBezTo>
                    <a:pt x="940" y="1369"/>
                    <a:pt x="939" y="1366"/>
                    <a:pt x="939" y="1364"/>
                  </a:cubicBezTo>
                  <a:cubicBezTo>
                    <a:pt x="938" y="1344"/>
                    <a:pt x="938" y="1321"/>
                    <a:pt x="938" y="1301"/>
                  </a:cubicBezTo>
                  <a:cubicBezTo>
                    <a:pt x="938" y="1283"/>
                    <a:pt x="940" y="1265"/>
                    <a:pt x="940" y="1248"/>
                  </a:cubicBezTo>
                  <a:lnTo>
                    <a:pt x="940" y="1248"/>
                  </a:lnTo>
                  <a:cubicBezTo>
                    <a:pt x="950" y="1207"/>
                    <a:pt x="961" y="1168"/>
                    <a:pt x="972" y="1129"/>
                  </a:cubicBezTo>
                  <a:lnTo>
                    <a:pt x="972" y="1129"/>
                  </a:lnTo>
                  <a:cubicBezTo>
                    <a:pt x="986" y="1108"/>
                    <a:pt x="995" y="1082"/>
                    <a:pt x="1007" y="1060"/>
                  </a:cubicBezTo>
                  <a:cubicBezTo>
                    <a:pt x="1015" y="1047"/>
                    <a:pt x="1023" y="1034"/>
                    <a:pt x="1032" y="1021"/>
                  </a:cubicBezTo>
                  <a:lnTo>
                    <a:pt x="1039" y="1012"/>
                  </a:lnTo>
                  <a:lnTo>
                    <a:pt x="1039" y="1012"/>
                  </a:lnTo>
                  <a:cubicBezTo>
                    <a:pt x="1067" y="983"/>
                    <a:pt x="1094" y="957"/>
                    <a:pt x="1123" y="929"/>
                  </a:cubicBezTo>
                  <a:cubicBezTo>
                    <a:pt x="1124" y="928"/>
                    <a:pt x="1125" y="927"/>
                    <a:pt x="1126" y="926"/>
                  </a:cubicBezTo>
                  <a:lnTo>
                    <a:pt x="1126" y="926"/>
                  </a:lnTo>
                  <a:cubicBezTo>
                    <a:pt x="1140" y="916"/>
                    <a:pt x="1155" y="906"/>
                    <a:pt x="1171" y="897"/>
                  </a:cubicBezTo>
                  <a:cubicBezTo>
                    <a:pt x="1190" y="886"/>
                    <a:pt x="1210" y="876"/>
                    <a:pt x="1231" y="865"/>
                  </a:cubicBezTo>
                  <a:lnTo>
                    <a:pt x="1231" y="865"/>
                  </a:lnTo>
                  <a:cubicBezTo>
                    <a:pt x="1266" y="853"/>
                    <a:pt x="1301" y="844"/>
                    <a:pt x="1337" y="835"/>
                  </a:cubicBezTo>
                  <a:lnTo>
                    <a:pt x="1337" y="835"/>
                  </a:lnTo>
                  <a:cubicBezTo>
                    <a:pt x="1345" y="836"/>
                    <a:pt x="1351" y="836"/>
                    <a:pt x="1357" y="836"/>
                  </a:cubicBezTo>
                  <a:cubicBezTo>
                    <a:pt x="1383" y="836"/>
                    <a:pt x="1392" y="829"/>
                    <a:pt x="1384" y="827"/>
                  </a:cubicBezTo>
                  <a:lnTo>
                    <a:pt x="1384" y="827"/>
                  </a:lnTo>
                  <a:cubicBezTo>
                    <a:pt x="1372" y="829"/>
                    <a:pt x="1361" y="830"/>
                    <a:pt x="1350" y="832"/>
                  </a:cubicBezTo>
                  <a:lnTo>
                    <a:pt x="1350" y="832"/>
                  </a:lnTo>
                  <a:cubicBezTo>
                    <a:pt x="1354" y="831"/>
                    <a:pt x="1357" y="830"/>
                    <a:pt x="1361" y="829"/>
                  </a:cubicBezTo>
                  <a:cubicBezTo>
                    <a:pt x="1368" y="827"/>
                    <a:pt x="1374" y="827"/>
                    <a:pt x="1378" y="827"/>
                  </a:cubicBezTo>
                  <a:cubicBezTo>
                    <a:pt x="1381" y="827"/>
                    <a:pt x="1382" y="827"/>
                    <a:pt x="1384" y="827"/>
                  </a:cubicBezTo>
                  <a:lnTo>
                    <a:pt x="1384" y="827"/>
                  </a:lnTo>
                  <a:cubicBezTo>
                    <a:pt x="1397" y="825"/>
                    <a:pt x="1409" y="824"/>
                    <a:pt x="1420" y="824"/>
                  </a:cubicBezTo>
                  <a:close/>
                  <a:moveTo>
                    <a:pt x="1427" y="0"/>
                  </a:moveTo>
                  <a:cubicBezTo>
                    <a:pt x="1425" y="0"/>
                    <a:pt x="1423" y="0"/>
                    <a:pt x="1420" y="0"/>
                  </a:cubicBezTo>
                  <a:cubicBezTo>
                    <a:pt x="858" y="8"/>
                    <a:pt x="379" y="357"/>
                    <a:pt x="183" y="880"/>
                  </a:cubicBezTo>
                  <a:cubicBezTo>
                    <a:pt x="0" y="1366"/>
                    <a:pt x="162" y="1971"/>
                    <a:pt x="563" y="2302"/>
                  </a:cubicBezTo>
                  <a:cubicBezTo>
                    <a:pt x="813" y="2508"/>
                    <a:pt x="1124" y="2620"/>
                    <a:pt x="1436" y="2620"/>
                  </a:cubicBezTo>
                  <a:cubicBezTo>
                    <a:pt x="1660" y="2620"/>
                    <a:pt x="1885" y="2562"/>
                    <a:pt x="2089" y="2441"/>
                  </a:cubicBezTo>
                  <a:cubicBezTo>
                    <a:pt x="2576" y="2149"/>
                    <a:pt x="2802" y="1592"/>
                    <a:pt x="2703" y="1043"/>
                  </a:cubicBezTo>
                  <a:cubicBezTo>
                    <a:pt x="2597" y="455"/>
                    <a:pt x="2055" y="36"/>
                    <a:pt x="1477" y="3"/>
                  </a:cubicBezTo>
                  <a:lnTo>
                    <a:pt x="1477" y="3"/>
                  </a:lnTo>
                  <a:cubicBezTo>
                    <a:pt x="1461" y="1"/>
                    <a:pt x="1444" y="0"/>
                    <a:pt x="1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50;p25"/>
            <p:cNvSpPr/>
            <p:nvPr/>
          </p:nvSpPr>
          <p:spPr>
            <a:xfrm>
              <a:off x="2768389" y="3749830"/>
              <a:ext cx="193099" cy="1931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cubicBezTo>
                    <a:pt x="403" y="1"/>
                    <a:pt x="1" y="404"/>
                    <a:pt x="1" y="900"/>
                  </a:cubicBezTo>
                  <a:cubicBezTo>
                    <a:pt x="1" y="1397"/>
                    <a:pt x="403" y="1799"/>
                    <a:pt x="900" y="1799"/>
                  </a:cubicBezTo>
                  <a:cubicBezTo>
                    <a:pt x="1397" y="1799"/>
                    <a:pt x="1800" y="1397"/>
                    <a:pt x="1800" y="900"/>
                  </a:cubicBezTo>
                  <a:cubicBezTo>
                    <a:pt x="1800" y="404"/>
                    <a:pt x="1397" y="1"/>
                    <a:pt x="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351;p25"/>
          <p:cNvGrpSpPr/>
          <p:nvPr/>
        </p:nvGrpSpPr>
        <p:grpSpPr>
          <a:xfrm>
            <a:off x="3790143" y="2882097"/>
            <a:ext cx="306576" cy="311353"/>
            <a:chOff x="2719471" y="1903616"/>
            <a:chExt cx="293189" cy="2808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2" name="Google Shape;352;p25"/>
            <p:cNvSpPr/>
            <p:nvPr/>
          </p:nvSpPr>
          <p:spPr>
            <a:xfrm>
              <a:off x="2719471" y="1903616"/>
              <a:ext cx="293189" cy="280852"/>
            </a:xfrm>
            <a:custGeom>
              <a:avLst/>
              <a:gdLst/>
              <a:ahLst/>
              <a:cxnLst/>
              <a:rect l="l" t="t" r="r" b="b"/>
              <a:pathLst>
                <a:path w="2733" h="2618" extrusionOk="0">
                  <a:moveTo>
                    <a:pt x="944" y="1215"/>
                  </a:moveTo>
                  <a:cubicBezTo>
                    <a:pt x="943" y="1215"/>
                    <a:pt x="936" y="1239"/>
                    <a:pt x="933" y="1261"/>
                  </a:cubicBezTo>
                  <a:lnTo>
                    <a:pt x="933" y="1261"/>
                  </a:lnTo>
                  <a:cubicBezTo>
                    <a:pt x="943" y="1227"/>
                    <a:pt x="945" y="1215"/>
                    <a:pt x="944" y="1215"/>
                  </a:cubicBezTo>
                  <a:close/>
                  <a:moveTo>
                    <a:pt x="1901" y="1243"/>
                  </a:moveTo>
                  <a:cubicBezTo>
                    <a:pt x="1902" y="1246"/>
                    <a:pt x="1903" y="1250"/>
                    <a:pt x="1904" y="1253"/>
                  </a:cubicBezTo>
                  <a:cubicBezTo>
                    <a:pt x="1906" y="1264"/>
                    <a:pt x="1907" y="1272"/>
                    <a:pt x="1906" y="1275"/>
                  </a:cubicBezTo>
                  <a:lnTo>
                    <a:pt x="1906" y="1275"/>
                  </a:lnTo>
                  <a:cubicBezTo>
                    <a:pt x="1904" y="1264"/>
                    <a:pt x="1902" y="1253"/>
                    <a:pt x="1901" y="1243"/>
                  </a:cubicBezTo>
                  <a:close/>
                  <a:moveTo>
                    <a:pt x="1911" y="1352"/>
                  </a:moveTo>
                  <a:lnTo>
                    <a:pt x="1911" y="1352"/>
                  </a:lnTo>
                  <a:cubicBezTo>
                    <a:pt x="1911" y="1352"/>
                    <a:pt x="1911" y="1352"/>
                    <a:pt x="1911" y="1352"/>
                  </a:cubicBezTo>
                  <a:lnTo>
                    <a:pt x="1911" y="1352"/>
                  </a:lnTo>
                  <a:cubicBezTo>
                    <a:pt x="1911" y="1352"/>
                    <a:pt x="1911" y="1352"/>
                    <a:pt x="1911" y="1352"/>
                  </a:cubicBezTo>
                  <a:close/>
                  <a:moveTo>
                    <a:pt x="1859" y="1537"/>
                  </a:moveTo>
                  <a:cubicBezTo>
                    <a:pt x="1859" y="1537"/>
                    <a:pt x="1859" y="1537"/>
                    <a:pt x="1859" y="1537"/>
                  </a:cubicBezTo>
                  <a:cubicBezTo>
                    <a:pt x="1859" y="1537"/>
                    <a:pt x="1859" y="1537"/>
                    <a:pt x="1859" y="1537"/>
                  </a:cubicBezTo>
                  <a:close/>
                  <a:moveTo>
                    <a:pt x="1730" y="1691"/>
                  </a:moveTo>
                  <a:cubicBezTo>
                    <a:pt x="1725" y="1695"/>
                    <a:pt x="1720" y="1698"/>
                    <a:pt x="1715" y="1701"/>
                  </a:cubicBezTo>
                  <a:lnTo>
                    <a:pt x="1715" y="1701"/>
                  </a:lnTo>
                  <a:cubicBezTo>
                    <a:pt x="1720" y="1697"/>
                    <a:pt x="1725" y="1694"/>
                    <a:pt x="1730" y="1691"/>
                  </a:cubicBezTo>
                  <a:close/>
                  <a:moveTo>
                    <a:pt x="1432" y="830"/>
                  </a:moveTo>
                  <a:cubicBezTo>
                    <a:pt x="1449" y="830"/>
                    <a:pt x="1467" y="832"/>
                    <a:pt x="1485" y="832"/>
                  </a:cubicBezTo>
                  <a:lnTo>
                    <a:pt x="1485" y="832"/>
                  </a:lnTo>
                  <a:cubicBezTo>
                    <a:pt x="1525" y="842"/>
                    <a:pt x="1564" y="853"/>
                    <a:pt x="1603" y="864"/>
                  </a:cubicBezTo>
                  <a:lnTo>
                    <a:pt x="1603" y="864"/>
                  </a:lnTo>
                  <a:cubicBezTo>
                    <a:pt x="1625" y="878"/>
                    <a:pt x="1650" y="887"/>
                    <a:pt x="1672" y="899"/>
                  </a:cubicBezTo>
                  <a:cubicBezTo>
                    <a:pt x="1686" y="907"/>
                    <a:pt x="1699" y="915"/>
                    <a:pt x="1711" y="924"/>
                  </a:cubicBezTo>
                  <a:lnTo>
                    <a:pt x="1721" y="931"/>
                  </a:lnTo>
                  <a:lnTo>
                    <a:pt x="1721" y="931"/>
                  </a:lnTo>
                  <a:cubicBezTo>
                    <a:pt x="1750" y="959"/>
                    <a:pt x="1776" y="986"/>
                    <a:pt x="1803" y="1015"/>
                  </a:cubicBezTo>
                  <a:cubicBezTo>
                    <a:pt x="1805" y="1016"/>
                    <a:pt x="1806" y="1017"/>
                    <a:pt x="1807" y="1018"/>
                  </a:cubicBezTo>
                  <a:lnTo>
                    <a:pt x="1807" y="1018"/>
                  </a:lnTo>
                  <a:cubicBezTo>
                    <a:pt x="1817" y="1032"/>
                    <a:pt x="1827" y="1047"/>
                    <a:pt x="1836" y="1063"/>
                  </a:cubicBezTo>
                  <a:cubicBezTo>
                    <a:pt x="1847" y="1082"/>
                    <a:pt x="1857" y="1102"/>
                    <a:pt x="1868" y="1123"/>
                  </a:cubicBezTo>
                  <a:lnTo>
                    <a:pt x="1868" y="1123"/>
                  </a:lnTo>
                  <a:cubicBezTo>
                    <a:pt x="1879" y="1158"/>
                    <a:pt x="1889" y="1193"/>
                    <a:pt x="1898" y="1229"/>
                  </a:cubicBezTo>
                  <a:lnTo>
                    <a:pt x="1898" y="1229"/>
                  </a:lnTo>
                  <a:cubicBezTo>
                    <a:pt x="1898" y="1225"/>
                    <a:pt x="1899" y="1221"/>
                    <a:pt x="1900" y="1216"/>
                  </a:cubicBezTo>
                  <a:lnTo>
                    <a:pt x="1900" y="1216"/>
                  </a:lnTo>
                  <a:cubicBezTo>
                    <a:pt x="1899" y="1224"/>
                    <a:pt x="1900" y="1233"/>
                    <a:pt x="1901" y="1243"/>
                  </a:cubicBezTo>
                  <a:lnTo>
                    <a:pt x="1901" y="1243"/>
                  </a:lnTo>
                  <a:cubicBezTo>
                    <a:pt x="1900" y="1238"/>
                    <a:pt x="1899" y="1234"/>
                    <a:pt x="1898" y="1229"/>
                  </a:cubicBezTo>
                  <a:lnTo>
                    <a:pt x="1898" y="1229"/>
                  </a:lnTo>
                  <a:cubicBezTo>
                    <a:pt x="1894" y="1262"/>
                    <a:pt x="1900" y="1279"/>
                    <a:pt x="1904" y="1279"/>
                  </a:cubicBezTo>
                  <a:cubicBezTo>
                    <a:pt x="1904" y="1279"/>
                    <a:pt x="1905" y="1278"/>
                    <a:pt x="1906" y="1275"/>
                  </a:cubicBezTo>
                  <a:lnTo>
                    <a:pt x="1906" y="1275"/>
                  </a:lnTo>
                  <a:cubicBezTo>
                    <a:pt x="1907" y="1288"/>
                    <a:pt x="1909" y="1301"/>
                    <a:pt x="1909" y="1312"/>
                  </a:cubicBezTo>
                  <a:cubicBezTo>
                    <a:pt x="1909" y="1329"/>
                    <a:pt x="1908" y="1344"/>
                    <a:pt x="1907" y="1360"/>
                  </a:cubicBezTo>
                  <a:lnTo>
                    <a:pt x="1907" y="1360"/>
                  </a:lnTo>
                  <a:cubicBezTo>
                    <a:pt x="1894" y="1389"/>
                    <a:pt x="1892" y="1439"/>
                    <a:pt x="1883" y="1470"/>
                  </a:cubicBezTo>
                  <a:cubicBezTo>
                    <a:pt x="1879" y="1483"/>
                    <a:pt x="1872" y="1498"/>
                    <a:pt x="1866" y="1512"/>
                  </a:cubicBezTo>
                  <a:lnTo>
                    <a:pt x="1866" y="1512"/>
                  </a:lnTo>
                  <a:cubicBezTo>
                    <a:pt x="1848" y="1544"/>
                    <a:pt x="1830" y="1577"/>
                    <a:pt x="1810" y="1609"/>
                  </a:cubicBezTo>
                  <a:lnTo>
                    <a:pt x="1810" y="1609"/>
                  </a:lnTo>
                  <a:cubicBezTo>
                    <a:pt x="1796" y="1621"/>
                    <a:pt x="1785" y="1637"/>
                    <a:pt x="1773" y="1650"/>
                  </a:cubicBezTo>
                  <a:lnTo>
                    <a:pt x="1740" y="1683"/>
                  </a:lnTo>
                  <a:cubicBezTo>
                    <a:pt x="1738" y="1684"/>
                    <a:pt x="1737" y="1686"/>
                    <a:pt x="1735" y="1687"/>
                  </a:cubicBezTo>
                  <a:lnTo>
                    <a:pt x="1735" y="1687"/>
                  </a:lnTo>
                  <a:cubicBezTo>
                    <a:pt x="1739" y="1685"/>
                    <a:pt x="1744" y="1683"/>
                    <a:pt x="1750" y="1680"/>
                  </a:cubicBezTo>
                  <a:lnTo>
                    <a:pt x="1750" y="1680"/>
                  </a:lnTo>
                  <a:cubicBezTo>
                    <a:pt x="1743" y="1683"/>
                    <a:pt x="1737" y="1687"/>
                    <a:pt x="1730" y="1691"/>
                  </a:cubicBezTo>
                  <a:lnTo>
                    <a:pt x="1730" y="1691"/>
                  </a:lnTo>
                  <a:cubicBezTo>
                    <a:pt x="1732" y="1690"/>
                    <a:pt x="1733" y="1688"/>
                    <a:pt x="1735" y="1687"/>
                  </a:cubicBezTo>
                  <a:lnTo>
                    <a:pt x="1735" y="1687"/>
                  </a:lnTo>
                  <a:cubicBezTo>
                    <a:pt x="1706" y="1701"/>
                    <a:pt x="1698" y="1707"/>
                    <a:pt x="1701" y="1707"/>
                  </a:cubicBezTo>
                  <a:cubicBezTo>
                    <a:pt x="1703" y="1707"/>
                    <a:pt x="1708" y="1705"/>
                    <a:pt x="1715" y="1701"/>
                  </a:cubicBezTo>
                  <a:lnTo>
                    <a:pt x="1715" y="1701"/>
                  </a:lnTo>
                  <a:cubicBezTo>
                    <a:pt x="1694" y="1715"/>
                    <a:pt x="1674" y="1732"/>
                    <a:pt x="1653" y="1743"/>
                  </a:cubicBezTo>
                  <a:cubicBezTo>
                    <a:pt x="1639" y="1751"/>
                    <a:pt x="1624" y="1757"/>
                    <a:pt x="1611" y="1765"/>
                  </a:cubicBezTo>
                  <a:cubicBezTo>
                    <a:pt x="1577" y="1775"/>
                    <a:pt x="1544" y="1786"/>
                    <a:pt x="1510" y="1794"/>
                  </a:cubicBezTo>
                  <a:lnTo>
                    <a:pt x="1510" y="1794"/>
                  </a:lnTo>
                  <a:cubicBezTo>
                    <a:pt x="1498" y="1792"/>
                    <a:pt x="1489" y="1792"/>
                    <a:pt x="1482" y="1792"/>
                  </a:cubicBezTo>
                  <a:cubicBezTo>
                    <a:pt x="1457" y="1792"/>
                    <a:pt x="1453" y="1798"/>
                    <a:pt x="1466" y="1800"/>
                  </a:cubicBezTo>
                  <a:lnTo>
                    <a:pt x="1466" y="1800"/>
                  </a:lnTo>
                  <a:cubicBezTo>
                    <a:pt x="1479" y="1798"/>
                    <a:pt x="1494" y="1795"/>
                    <a:pt x="1507" y="1794"/>
                  </a:cubicBezTo>
                  <a:lnTo>
                    <a:pt x="1507" y="1794"/>
                  </a:lnTo>
                  <a:cubicBezTo>
                    <a:pt x="1508" y="1794"/>
                    <a:pt x="1509" y="1794"/>
                    <a:pt x="1510" y="1794"/>
                  </a:cubicBezTo>
                  <a:lnTo>
                    <a:pt x="1510" y="1794"/>
                  </a:lnTo>
                  <a:cubicBezTo>
                    <a:pt x="1513" y="1794"/>
                    <a:pt x="1516" y="1795"/>
                    <a:pt x="1519" y="1795"/>
                  </a:cubicBezTo>
                  <a:lnTo>
                    <a:pt x="1519" y="1795"/>
                  </a:lnTo>
                  <a:cubicBezTo>
                    <a:pt x="1516" y="1795"/>
                    <a:pt x="1512" y="1794"/>
                    <a:pt x="1509" y="1794"/>
                  </a:cubicBezTo>
                  <a:cubicBezTo>
                    <a:pt x="1508" y="1794"/>
                    <a:pt x="1508" y="1794"/>
                    <a:pt x="1507" y="1794"/>
                  </a:cubicBezTo>
                  <a:lnTo>
                    <a:pt x="1507" y="1794"/>
                  </a:lnTo>
                  <a:cubicBezTo>
                    <a:pt x="1503" y="1795"/>
                    <a:pt x="1499" y="1796"/>
                    <a:pt x="1494" y="1797"/>
                  </a:cubicBezTo>
                  <a:cubicBezTo>
                    <a:pt x="1485" y="1799"/>
                    <a:pt x="1478" y="1800"/>
                    <a:pt x="1472" y="1800"/>
                  </a:cubicBezTo>
                  <a:cubicBezTo>
                    <a:pt x="1470" y="1800"/>
                    <a:pt x="1468" y="1800"/>
                    <a:pt x="1466" y="1800"/>
                  </a:cubicBezTo>
                  <a:lnTo>
                    <a:pt x="1466" y="1800"/>
                  </a:lnTo>
                  <a:cubicBezTo>
                    <a:pt x="1463" y="1800"/>
                    <a:pt x="1460" y="1800"/>
                    <a:pt x="1458" y="1800"/>
                  </a:cubicBezTo>
                  <a:cubicBezTo>
                    <a:pt x="1448" y="1801"/>
                    <a:pt x="1438" y="1801"/>
                    <a:pt x="1428" y="1801"/>
                  </a:cubicBezTo>
                  <a:cubicBezTo>
                    <a:pt x="1402" y="1801"/>
                    <a:pt x="1377" y="1800"/>
                    <a:pt x="1351" y="1798"/>
                  </a:cubicBezTo>
                  <a:lnTo>
                    <a:pt x="1351" y="1798"/>
                  </a:lnTo>
                  <a:cubicBezTo>
                    <a:pt x="1329" y="1793"/>
                    <a:pt x="1308" y="1789"/>
                    <a:pt x="1286" y="1783"/>
                  </a:cubicBezTo>
                  <a:cubicBezTo>
                    <a:pt x="1272" y="1779"/>
                    <a:pt x="1258" y="1774"/>
                    <a:pt x="1245" y="1770"/>
                  </a:cubicBezTo>
                  <a:lnTo>
                    <a:pt x="1245" y="1770"/>
                  </a:lnTo>
                  <a:cubicBezTo>
                    <a:pt x="1246" y="1771"/>
                    <a:pt x="1248" y="1773"/>
                    <a:pt x="1250" y="1775"/>
                  </a:cubicBezTo>
                  <a:cubicBezTo>
                    <a:pt x="1248" y="1773"/>
                    <a:pt x="1246" y="1771"/>
                    <a:pt x="1244" y="1769"/>
                  </a:cubicBezTo>
                  <a:lnTo>
                    <a:pt x="1244" y="1769"/>
                  </a:lnTo>
                  <a:cubicBezTo>
                    <a:pt x="1244" y="1770"/>
                    <a:pt x="1244" y="1770"/>
                    <a:pt x="1245" y="1770"/>
                  </a:cubicBezTo>
                  <a:lnTo>
                    <a:pt x="1245" y="1770"/>
                  </a:lnTo>
                  <a:cubicBezTo>
                    <a:pt x="1230" y="1757"/>
                    <a:pt x="1216" y="1751"/>
                    <a:pt x="1207" y="1749"/>
                  </a:cubicBezTo>
                  <a:lnTo>
                    <a:pt x="1207" y="1749"/>
                  </a:lnTo>
                  <a:cubicBezTo>
                    <a:pt x="1221" y="1755"/>
                    <a:pt x="1233" y="1762"/>
                    <a:pt x="1244" y="1769"/>
                  </a:cubicBezTo>
                  <a:lnTo>
                    <a:pt x="1244" y="1769"/>
                  </a:lnTo>
                  <a:cubicBezTo>
                    <a:pt x="1235" y="1767"/>
                    <a:pt x="1226" y="1764"/>
                    <a:pt x="1218" y="1761"/>
                  </a:cubicBezTo>
                  <a:cubicBezTo>
                    <a:pt x="1197" y="1754"/>
                    <a:pt x="1194" y="1748"/>
                    <a:pt x="1202" y="1748"/>
                  </a:cubicBezTo>
                  <a:cubicBezTo>
                    <a:pt x="1203" y="1748"/>
                    <a:pt x="1205" y="1748"/>
                    <a:pt x="1207" y="1749"/>
                  </a:cubicBezTo>
                  <a:lnTo>
                    <a:pt x="1207" y="1749"/>
                  </a:lnTo>
                  <a:cubicBezTo>
                    <a:pt x="1186" y="1739"/>
                    <a:pt x="1163" y="1729"/>
                    <a:pt x="1147" y="1718"/>
                  </a:cubicBezTo>
                  <a:cubicBezTo>
                    <a:pt x="1137" y="1712"/>
                    <a:pt x="1127" y="1706"/>
                    <a:pt x="1118" y="1699"/>
                  </a:cubicBezTo>
                  <a:lnTo>
                    <a:pt x="1118" y="1699"/>
                  </a:lnTo>
                  <a:cubicBezTo>
                    <a:pt x="1117" y="1699"/>
                    <a:pt x="1117" y="1698"/>
                    <a:pt x="1117" y="1698"/>
                  </a:cubicBezTo>
                  <a:cubicBezTo>
                    <a:pt x="1098" y="1680"/>
                    <a:pt x="1072" y="1646"/>
                    <a:pt x="1048" y="1621"/>
                  </a:cubicBezTo>
                  <a:lnTo>
                    <a:pt x="1048" y="1621"/>
                  </a:lnTo>
                  <a:cubicBezTo>
                    <a:pt x="1056" y="1632"/>
                    <a:pt x="1058" y="1641"/>
                    <a:pt x="1055" y="1641"/>
                  </a:cubicBezTo>
                  <a:cubicBezTo>
                    <a:pt x="1053" y="1641"/>
                    <a:pt x="1048" y="1637"/>
                    <a:pt x="1040" y="1625"/>
                  </a:cubicBezTo>
                  <a:cubicBezTo>
                    <a:pt x="1035" y="1617"/>
                    <a:pt x="1029" y="1609"/>
                    <a:pt x="1024" y="1601"/>
                  </a:cubicBezTo>
                  <a:lnTo>
                    <a:pt x="1024" y="1601"/>
                  </a:lnTo>
                  <a:cubicBezTo>
                    <a:pt x="1031" y="1606"/>
                    <a:pt x="1040" y="1613"/>
                    <a:pt x="1048" y="1621"/>
                  </a:cubicBezTo>
                  <a:lnTo>
                    <a:pt x="1048" y="1621"/>
                  </a:lnTo>
                  <a:cubicBezTo>
                    <a:pt x="1042" y="1614"/>
                    <a:pt x="1034" y="1607"/>
                    <a:pt x="1023" y="1600"/>
                  </a:cubicBezTo>
                  <a:lnTo>
                    <a:pt x="1023" y="1600"/>
                  </a:lnTo>
                  <a:cubicBezTo>
                    <a:pt x="1023" y="1601"/>
                    <a:pt x="1024" y="1601"/>
                    <a:pt x="1024" y="1601"/>
                  </a:cubicBezTo>
                  <a:lnTo>
                    <a:pt x="1024" y="1601"/>
                  </a:lnTo>
                  <a:cubicBezTo>
                    <a:pt x="1022" y="1600"/>
                    <a:pt x="1020" y="1599"/>
                    <a:pt x="1019" y="1598"/>
                  </a:cubicBezTo>
                  <a:lnTo>
                    <a:pt x="1019" y="1598"/>
                  </a:lnTo>
                  <a:cubicBezTo>
                    <a:pt x="1020" y="1599"/>
                    <a:pt x="1022" y="1599"/>
                    <a:pt x="1023" y="1600"/>
                  </a:cubicBezTo>
                  <a:lnTo>
                    <a:pt x="1023" y="1600"/>
                  </a:lnTo>
                  <a:cubicBezTo>
                    <a:pt x="1016" y="1590"/>
                    <a:pt x="1009" y="1579"/>
                    <a:pt x="1002" y="1567"/>
                  </a:cubicBezTo>
                  <a:cubicBezTo>
                    <a:pt x="994" y="1553"/>
                    <a:pt x="988" y="1541"/>
                    <a:pt x="980" y="1528"/>
                  </a:cubicBezTo>
                  <a:lnTo>
                    <a:pt x="980" y="1528"/>
                  </a:lnTo>
                  <a:cubicBezTo>
                    <a:pt x="972" y="1494"/>
                    <a:pt x="952" y="1458"/>
                    <a:pt x="944" y="1425"/>
                  </a:cubicBezTo>
                  <a:cubicBezTo>
                    <a:pt x="941" y="1409"/>
                    <a:pt x="938" y="1393"/>
                    <a:pt x="934" y="1378"/>
                  </a:cubicBezTo>
                  <a:cubicBezTo>
                    <a:pt x="932" y="1340"/>
                    <a:pt x="932" y="1302"/>
                    <a:pt x="933" y="1265"/>
                  </a:cubicBezTo>
                  <a:cubicBezTo>
                    <a:pt x="933" y="1264"/>
                    <a:pt x="933" y="1262"/>
                    <a:pt x="933" y="1261"/>
                  </a:cubicBezTo>
                  <a:lnTo>
                    <a:pt x="933" y="1261"/>
                  </a:lnTo>
                  <a:cubicBezTo>
                    <a:pt x="932" y="1265"/>
                    <a:pt x="930" y="1271"/>
                    <a:pt x="929" y="1276"/>
                  </a:cubicBezTo>
                  <a:cubicBezTo>
                    <a:pt x="933" y="1261"/>
                    <a:pt x="936" y="1245"/>
                    <a:pt x="938" y="1229"/>
                  </a:cubicBezTo>
                  <a:cubicBezTo>
                    <a:pt x="946" y="1193"/>
                    <a:pt x="957" y="1159"/>
                    <a:pt x="969" y="1124"/>
                  </a:cubicBezTo>
                  <a:lnTo>
                    <a:pt x="969" y="1124"/>
                  </a:lnTo>
                  <a:cubicBezTo>
                    <a:pt x="980" y="1104"/>
                    <a:pt x="990" y="1083"/>
                    <a:pt x="1002" y="1063"/>
                  </a:cubicBezTo>
                  <a:cubicBezTo>
                    <a:pt x="1010" y="1051"/>
                    <a:pt x="1017" y="1039"/>
                    <a:pt x="1025" y="1027"/>
                  </a:cubicBezTo>
                  <a:lnTo>
                    <a:pt x="1025" y="1027"/>
                  </a:lnTo>
                  <a:cubicBezTo>
                    <a:pt x="1023" y="1029"/>
                    <a:pt x="1021" y="1030"/>
                    <a:pt x="1019" y="1031"/>
                  </a:cubicBezTo>
                  <a:cubicBezTo>
                    <a:pt x="1021" y="1030"/>
                    <a:pt x="1023" y="1028"/>
                    <a:pt x="1025" y="1027"/>
                  </a:cubicBezTo>
                  <a:lnTo>
                    <a:pt x="1025" y="1027"/>
                  </a:lnTo>
                  <a:cubicBezTo>
                    <a:pt x="1025" y="1027"/>
                    <a:pt x="1025" y="1027"/>
                    <a:pt x="1025" y="1027"/>
                  </a:cubicBezTo>
                  <a:lnTo>
                    <a:pt x="1025" y="1027"/>
                  </a:lnTo>
                  <a:cubicBezTo>
                    <a:pt x="1048" y="1014"/>
                    <a:pt x="1057" y="1000"/>
                    <a:pt x="1058" y="993"/>
                  </a:cubicBezTo>
                  <a:lnTo>
                    <a:pt x="1058" y="993"/>
                  </a:lnTo>
                  <a:cubicBezTo>
                    <a:pt x="1047" y="1006"/>
                    <a:pt x="1036" y="1019"/>
                    <a:pt x="1025" y="1027"/>
                  </a:cubicBezTo>
                  <a:lnTo>
                    <a:pt x="1025" y="1027"/>
                  </a:lnTo>
                  <a:cubicBezTo>
                    <a:pt x="1028" y="1022"/>
                    <a:pt x="1031" y="1017"/>
                    <a:pt x="1034" y="1012"/>
                  </a:cubicBezTo>
                  <a:cubicBezTo>
                    <a:pt x="1044" y="996"/>
                    <a:pt x="1052" y="990"/>
                    <a:pt x="1056" y="990"/>
                  </a:cubicBezTo>
                  <a:cubicBezTo>
                    <a:pt x="1058" y="990"/>
                    <a:pt x="1058" y="991"/>
                    <a:pt x="1058" y="993"/>
                  </a:cubicBezTo>
                  <a:lnTo>
                    <a:pt x="1058" y="993"/>
                  </a:lnTo>
                  <a:cubicBezTo>
                    <a:pt x="1073" y="976"/>
                    <a:pt x="1087" y="957"/>
                    <a:pt x="1099" y="946"/>
                  </a:cubicBezTo>
                  <a:cubicBezTo>
                    <a:pt x="1105" y="941"/>
                    <a:pt x="1122" y="928"/>
                    <a:pt x="1131" y="921"/>
                  </a:cubicBezTo>
                  <a:lnTo>
                    <a:pt x="1131" y="921"/>
                  </a:lnTo>
                  <a:cubicBezTo>
                    <a:pt x="1163" y="901"/>
                    <a:pt x="1220" y="884"/>
                    <a:pt x="1245" y="860"/>
                  </a:cubicBezTo>
                  <a:lnTo>
                    <a:pt x="1245" y="860"/>
                  </a:lnTo>
                  <a:cubicBezTo>
                    <a:pt x="1258" y="856"/>
                    <a:pt x="1271" y="851"/>
                    <a:pt x="1285" y="848"/>
                  </a:cubicBezTo>
                  <a:cubicBezTo>
                    <a:pt x="1300" y="844"/>
                    <a:pt x="1315" y="841"/>
                    <a:pt x="1332" y="836"/>
                  </a:cubicBezTo>
                  <a:cubicBezTo>
                    <a:pt x="1336" y="835"/>
                    <a:pt x="1349" y="833"/>
                    <a:pt x="1360" y="832"/>
                  </a:cubicBezTo>
                  <a:lnTo>
                    <a:pt x="1360" y="832"/>
                  </a:lnTo>
                  <a:cubicBezTo>
                    <a:pt x="1364" y="832"/>
                    <a:pt x="1367" y="831"/>
                    <a:pt x="1369" y="831"/>
                  </a:cubicBezTo>
                  <a:cubicBezTo>
                    <a:pt x="1389" y="830"/>
                    <a:pt x="1412" y="830"/>
                    <a:pt x="1432" y="830"/>
                  </a:cubicBezTo>
                  <a:close/>
                  <a:moveTo>
                    <a:pt x="1429" y="0"/>
                  </a:moveTo>
                  <a:cubicBezTo>
                    <a:pt x="1052" y="0"/>
                    <a:pt x="670" y="165"/>
                    <a:pt x="430" y="455"/>
                  </a:cubicBezTo>
                  <a:cubicBezTo>
                    <a:pt x="76" y="885"/>
                    <a:pt x="1" y="1493"/>
                    <a:pt x="292" y="1981"/>
                  </a:cubicBezTo>
                  <a:cubicBezTo>
                    <a:pt x="539" y="2393"/>
                    <a:pt x="975" y="2618"/>
                    <a:pt x="1436" y="2618"/>
                  </a:cubicBezTo>
                  <a:cubicBezTo>
                    <a:pt x="1520" y="2618"/>
                    <a:pt x="1605" y="2610"/>
                    <a:pt x="1690" y="2595"/>
                  </a:cubicBezTo>
                  <a:cubicBezTo>
                    <a:pt x="2278" y="2489"/>
                    <a:pt x="2696" y="1947"/>
                    <a:pt x="2729" y="1369"/>
                  </a:cubicBezTo>
                  <a:lnTo>
                    <a:pt x="2729" y="1369"/>
                  </a:lnTo>
                  <a:cubicBezTo>
                    <a:pt x="2732" y="1350"/>
                    <a:pt x="2733" y="1331"/>
                    <a:pt x="2732" y="1312"/>
                  </a:cubicBezTo>
                  <a:cubicBezTo>
                    <a:pt x="2724" y="750"/>
                    <a:pt x="2375" y="271"/>
                    <a:pt x="1853" y="75"/>
                  </a:cubicBezTo>
                  <a:cubicBezTo>
                    <a:pt x="1718" y="24"/>
                    <a:pt x="1574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53;p25"/>
            <p:cNvSpPr/>
            <p:nvPr/>
          </p:nvSpPr>
          <p:spPr>
            <a:xfrm>
              <a:off x="2775469" y="1947814"/>
              <a:ext cx="192992" cy="193099"/>
            </a:xfrm>
            <a:custGeom>
              <a:avLst/>
              <a:gdLst/>
              <a:ahLst/>
              <a:cxnLst/>
              <a:rect l="l" t="t" r="r" b="b"/>
              <a:pathLst>
                <a:path w="1799" h="1800" extrusionOk="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cubicBezTo>
                    <a:pt x="0" y="1397"/>
                    <a:pt x="402" y="1800"/>
                    <a:pt x="900" y="1800"/>
                  </a:cubicBezTo>
                  <a:cubicBezTo>
                    <a:pt x="1396" y="1800"/>
                    <a:pt x="1798" y="1397"/>
                    <a:pt x="1798" y="900"/>
                  </a:cubicBezTo>
                  <a:cubicBezTo>
                    <a:pt x="1798" y="403"/>
                    <a:pt x="1396" y="1"/>
                    <a:pt x="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354;p25"/>
          <p:cNvGrpSpPr/>
          <p:nvPr/>
        </p:nvGrpSpPr>
        <p:grpSpPr>
          <a:xfrm>
            <a:off x="3790084" y="3758553"/>
            <a:ext cx="306689" cy="311353"/>
            <a:chOff x="2986052" y="2804088"/>
            <a:chExt cx="293297" cy="280852"/>
          </a:xfrm>
          <a:solidFill>
            <a:srgbClr val="88C2AF"/>
          </a:solidFill>
        </p:grpSpPr>
        <p:sp>
          <p:nvSpPr>
            <p:cNvPr id="170" name="Google Shape;355;p25"/>
            <p:cNvSpPr/>
            <p:nvPr/>
          </p:nvSpPr>
          <p:spPr>
            <a:xfrm>
              <a:off x="2986052" y="2804088"/>
              <a:ext cx="293297" cy="280852"/>
            </a:xfrm>
            <a:custGeom>
              <a:avLst/>
              <a:gdLst/>
              <a:ahLst/>
              <a:cxnLst/>
              <a:rect l="l" t="t" r="r" b="b"/>
              <a:pathLst>
                <a:path w="2734" h="2618" extrusionOk="0">
                  <a:moveTo>
                    <a:pt x="1249" y="855"/>
                  </a:moveTo>
                  <a:cubicBezTo>
                    <a:pt x="1249" y="855"/>
                    <a:pt x="1249" y="855"/>
                    <a:pt x="1249" y="855"/>
                  </a:cubicBezTo>
                  <a:lnTo>
                    <a:pt x="1249" y="855"/>
                  </a:lnTo>
                  <a:cubicBezTo>
                    <a:pt x="1249" y="855"/>
                    <a:pt x="1249" y="855"/>
                    <a:pt x="1249" y="855"/>
                  </a:cubicBezTo>
                  <a:close/>
                  <a:moveTo>
                    <a:pt x="1212" y="871"/>
                  </a:moveTo>
                  <a:cubicBezTo>
                    <a:pt x="1202" y="874"/>
                    <a:pt x="1194" y="877"/>
                    <a:pt x="1194" y="877"/>
                  </a:cubicBezTo>
                  <a:cubicBezTo>
                    <a:pt x="1193" y="877"/>
                    <a:pt x="1198" y="875"/>
                    <a:pt x="1212" y="871"/>
                  </a:cubicBezTo>
                  <a:close/>
                  <a:moveTo>
                    <a:pt x="944" y="1215"/>
                  </a:moveTo>
                  <a:cubicBezTo>
                    <a:pt x="943" y="1215"/>
                    <a:pt x="935" y="1240"/>
                    <a:pt x="933" y="1262"/>
                  </a:cubicBezTo>
                  <a:lnTo>
                    <a:pt x="933" y="1262"/>
                  </a:lnTo>
                  <a:cubicBezTo>
                    <a:pt x="943" y="1227"/>
                    <a:pt x="945" y="1215"/>
                    <a:pt x="944" y="1215"/>
                  </a:cubicBezTo>
                  <a:close/>
                  <a:moveTo>
                    <a:pt x="1902" y="1244"/>
                  </a:moveTo>
                  <a:lnTo>
                    <a:pt x="1902" y="1244"/>
                  </a:lnTo>
                  <a:cubicBezTo>
                    <a:pt x="1902" y="1247"/>
                    <a:pt x="1903" y="1250"/>
                    <a:pt x="1904" y="1253"/>
                  </a:cubicBezTo>
                  <a:cubicBezTo>
                    <a:pt x="1907" y="1264"/>
                    <a:pt x="1907" y="1272"/>
                    <a:pt x="1906" y="1275"/>
                  </a:cubicBezTo>
                  <a:lnTo>
                    <a:pt x="1906" y="1275"/>
                  </a:lnTo>
                  <a:cubicBezTo>
                    <a:pt x="1905" y="1265"/>
                    <a:pt x="1903" y="1254"/>
                    <a:pt x="1902" y="1244"/>
                  </a:cubicBezTo>
                  <a:close/>
                  <a:moveTo>
                    <a:pt x="1431" y="830"/>
                  </a:moveTo>
                  <a:cubicBezTo>
                    <a:pt x="1448" y="830"/>
                    <a:pt x="1467" y="832"/>
                    <a:pt x="1485" y="832"/>
                  </a:cubicBezTo>
                  <a:lnTo>
                    <a:pt x="1485" y="832"/>
                  </a:lnTo>
                  <a:cubicBezTo>
                    <a:pt x="1526" y="842"/>
                    <a:pt x="1566" y="853"/>
                    <a:pt x="1606" y="865"/>
                  </a:cubicBezTo>
                  <a:lnTo>
                    <a:pt x="1606" y="865"/>
                  </a:lnTo>
                  <a:cubicBezTo>
                    <a:pt x="1627" y="878"/>
                    <a:pt x="1652" y="887"/>
                    <a:pt x="1672" y="899"/>
                  </a:cubicBezTo>
                  <a:cubicBezTo>
                    <a:pt x="1686" y="906"/>
                    <a:pt x="1699" y="916"/>
                    <a:pt x="1712" y="925"/>
                  </a:cubicBezTo>
                  <a:lnTo>
                    <a:pt x="1721" y="931"/>
                  </a:lnTo>
                  <a:lnTo>
                    <a:pt x="1721" y="931"/>
                  </a:lnTo>
                  <a:cubicBezTo>
                    <a:pt x="1749" y="958"/>
                    <a:pt x="1776" y="986"/>
                    <a:pt x="1804" y="1014"/>
                  </a:cubicBezTo>
                  <a:cubicBezTo>
                    <a:pt x="1804" y="1014"/>
                    <a:pt x="1805" y="1015"/>
                    <a:pt x="1805" y="1015"/>
                  </a:cubicBezTo>
                  <a:lnTo>
                    <a:pt x="1805" y="1015"/>
                  </a:lnTo>
                  <a:cubicBezTo>
                    <a:pt x="1815" y="1031"/>
                    <a:pt x="1826" y="1046"/>
                    <a:pt x="1835" y="1063"/>
                  </a:cubicBezTo>
                  <a:cubicBezTo>
                    <a:pt x="1847" y="1083"/>
                    <a:pt x="1857" y="1102"/>
                    <a:pt x="1868" y="1123"/>
                  </a:cubicBezTo>
                  <a:lnTo>
                    <a:pt x="1868" y="1123"/>
                  </a:lnTo>
                  <a:cubicBezTo>
                    <a:pt x="1880" y="1159"/>
                    <a:pt x="1889" y="1194"/>
                    <a:pt x="1898" y="1230"/>
                  </a:cubicBezTo>
                  <a:lnTo>
                    <a:pt x="1898" y="1230"/>
                  </a:lnTo>
                  <a:cubicBezTo>
                    <a:pt x="1898" y="1226"/>
                    <a:pt x="1899" y="1221"/>
                    <a:pt x="1900" y="1216"/>
                  </a:cubicBezTo>
                  <a:lnTo>
                    <a:pt x="1900" y="1216"/>
                  </a:lnTo>
                  <a:cubicBezTo>
                    <a:pt x="1900" y="1224"/>
                    <a:pt x="1900" y="1234"/>
                    <a:pt x="1902" y="1244"/>
                  </a:cubicBezTo>
                  <a:lnTo>
                    <a:pt x="1902" y="1244"/>
                  </a:lnTo>
                  <a:cubicBezTo>
                    <a:pt x="1900" y="1240"/>
                    <a:pt x="1899" y="1235"/>
                    <a:pt x="1898" y="1230"/>
                  </a:cubicBezTo>
                  <a:lnTo>
                    <a:pt x="1898" y="1230"/>
                  </a:lnTo>
                  <a:cubicBezTo>
                    <a:pt x="1895" y="1262"/>
                    <a:pt x="1900" y="1278"/>
                    <a:pt x="1904" y="1278"/>
                  </a:cubicBezTo>
                  <a:cubicBezTo>
                    <a:pt x="1905" y="1278"/>
                    <a:pt x="1905" y="1277"/>
                    <a:pt x="1906" y="1275"/>
                  </a:cubicBezTo>
                  <a:lnTo>
                    <a:pt x="1906" y="1275"/>
                  </a:lnTo>
                  <a:cubicBezTo>
                    <a:pt x="1908" y="1288"/>
                    <a:pt x="1909" y="1301"/>
                    <a:pt x="1909" y="1313"/>
                  </a:cubicBezTo>
                  <a:cubicBezTo>
                    <a:pt x="1909" y="1329"/>
                    <a:pt x="1908" y="1344"/>
                    <a:pt x="1907" y="1360"/>
                  </a:cubicBezTo>
                  <a:lnTo>
                    <a:pt x="1907" y="1360"/>
                  </a:lnTo>
                  <a:cubicBezTo>
                    <a:pt x="1895" y="1389"/>
                    <a:pt x="1893" y="1439"/>
                    <a:pt x="1884" y="1469"/>
                  </a:cubicBezTo>
                  <a:cubicBezTo>
                    <a:pt x="1879" y="1483"/>
                    <a:pt x="1870" y="1500"/>
                    <a:pt x="1864" y="1517"/>
                  </a:cubicBezTo>
                  <a:lnTo>
                    <a:pt x="1864" y="1517"/>
                  </a:lnTo>
                  <a:cubicBezTo>
                    <a:pt x="1847" y="1548"/>
                    <a:pt x="1829" y="1579"/>
                    <a:pt x="1809" y="1609"/>
                  </a:cubicBezTo>
                  <a:lnTo>
                    <a:pt x="1809" y="1609"/>
                  </a:lnTo>
                  <a:cubicBezTo>
                    <a:pt x="1797" y="1620"/>
                    <a:pt x="1785" y="1637"/>
                    <a:pt x="1773" y="1650"/>
                  </a:cubicBezTo>
                  <a:lnTo>
                    <a:pt x="1740" y="1683"/>
                  </a:lnTo>
                  <a:cubicBezTo>
                    <a:pt x="1739" y="1684"/>
                    <a:pt x="1738" y="1685"/>
                    <a:pt x="1737" y="1685"/>
                  </a:cubicBezTo>
                  <a:lnTo>
                    <a:pt x="1737" y="1685"/>
                  </a:lnTo>
                  <a:cubicBezTo>
                    <a:pt x="1741" y="1684"/>
                    <a:pt x="1744" y="1682"/>
                    <a:pt x="1747" y="1681"/>
                  </a:cubicBezTo>
                  <a:lnTo>
                    <a:pt x="1747" y="1681"/>
                  </a:lnTo>
                  <a:cubicBezTo>
                    <a:pt x="1743" y="1683"/>
                    <a:pt x="1739" y="1685"/>
                    <a:pt x="1736" y="1687"/>
                  </a:cubicBezTo>
                  <a:lnTo>
                    <a:pt x="1736" y="1687"/>
                  </a:lnTo>
                  <a:cubicBezTo>
                    <a:pt x="1726" y="1695"/>
                    <a:pt x="1717" y="1701"/>
                    <a:pt x="1710" y="1704"/>
                  </a:cubicBezTo>
                  <a:lnTo>
                    <a:pt x="1710" y="1704"/>
                  </a:lnTo>
                  <a:cubicBezTo>
                    <a:pt x="1718" y="1698"/>
                    <a:pt x="1727" y="1692"/>
                    <a:pt x="1736" y="1687"/>
                  </a:cubicBezTo>
                  <a:lnTo>
                    <a:pt x="1736" y="1687"/>
                  </a:lnTo>
                  <a:cubicBezTo>
                    <a:pt x="1736" y="1686"/>
                    <a:pt x="1737" y="1686"/>
                    <a:pt x="1737" y="1685"/>
                  </a:cubicBezTo>
                  <a:lnTo>
                    <a:pt x="1737" y="1685"/>
                  </a:lnTo>
                  <a:cubicBezTo>
                    <a:pt x="1707" y="1700"/>
                    <a:pt x="1698" y="1707"/>
                    <a:pt x="1701" y="1707"/>
                  </a:cubicBezTo>
                  <a:cubicBezTo>
                    <a:pt x="1703" y="1707"/>
                    <a:pt x="1706" y="1706"/>
                    <a:pt x="1710" y="1704"/>
                  </a:cubicBezTo>
                  <a:lnTo>
                    <a:pt x="1710" y="1704"/>
                  </a:lnTo>
                  <a:cubicBezTo>
                    <a:pt x="1691" y="1717"/>
                    <a:pt x="1673" y="1732"/>
                    <a:pt x="1653" y="1743"/>
                  </a:cubicBezTo>
                  <a:cubicBezTo>
                    <a:pt x="1639" y="1750"/>
                    <a:pt x="1625" y="1758"/>
                    <a:pt x="1610" y="1765"/>
                  </a:cubicBezTo>
                  <a:cubicBezTo>
                    <a:pt x="1577" y="1775"/>
                    <a:pt x="1542" y="1786"/>
                    <a:pt x="1508" y="1794"/>
                  </a:cubicBezTo>
                  <a:lnTo>
                    <a:pt x="1508" y="1794"/>
                  </a:lnTo>
                  <a:cubicBezTo>
                    <a:pt x="1497" y="1792"/>
                    <a:pt x="1488" y="1792"/>
                    <a:pt x="1480" y="1792"/>
                  </a:cubicBezTo>
                  <a:cubicBezTo>
                    <a:pt x="1456" y="1792"/>
                    <a:pt x="1453" y="1799"/>
                    <a:pt x="1470" y="1799"/>
                  </a:cubicBezTo>
                  <a:lnTo>
                    <a:pt x="1470" y="1799"/>
                  </a:lnTo>
                  <a:cubicBezTo>
                    <a:pt x="1481" y="1797"/>
                    <a:pt x="1494" y="1795"/>
                    <a:pt x="1506" y="1794"/>
                  </a:cubicBezTo>
                  <a:lnTo>
                    <a:pt x="1506" y="1794"/>
                  </a:lnTo>
                  <a:cubicBezTo>
                    <a:pt x="1506" y="1794"/>
                    <a:pt x="1507" y="1794"/>
                    <a:pt x="1508" y="1794"/>
                  </a:cubicBezTo>
                  <a:lnTo>
                    <a:pt x="1508" y="1794"/>
                  </a:lnTo>
                  <a:cubicBezTo>
                    <a:pt x="1509" y="1794"/>
                    <a:pt x="1511" y="1794"/>
                    <a:pt x="1513" y="1795"/>
                  </a:cubicBezTo>
                  <a:lnTo>
                    <a:pt x="1513" y="1795"/>
                  </a:lnTo>
                  <a:cubicBezTo>
                    <a:pt x="1511" y="1794"/>
                    <a:pt x="1509" y="1794"/>
                    <a:pt x="1507" y="1794"/>
                  </a:cubicBezTo>
                  <a:cubicBezTo>
                    <a:pt x="1507" y="1794"/>
                    <a:pt x="1506" y="1794"/>
                    <a:pt x="1506" y="1794"/>
                  </a:cubicBezTo>
                  <a:lnTo>
                    <a:pt x="1506" y="1794"/>
                  </a:lnTo>
                  <a:cubicBezTo>
                    <a:pt x="1502" y="1795"/>
                    <a:pt x="1498" y="1796"/>
                    <a:pt x="1495" y="1796"/>
                  </a:cubicBezTo>
                  <a:cubicBezTo>
                    <a:pt x="1485" y="1798"/>
                    <a:pt x="1477" y="1799"/>
                    <a:pt x="1472" y="1799"/>
                  </a:cubicBezTo>
                  <a:cubicBezTo>
                    <a:pt x="1471" y="1799"/>
                    <a:pt x="1470" y="1799"/>
                    <a:pt x="1470" y="1799"/>
                  </a:cubicBezTo>
                  <a:lnTo>
                    <a:pt x="1470" y="1799"/>
                  </a:lnTo>
                  <a:cubicBezTo>
                    <a:pt x="1465" y="1800"/>
                    <a:pt x="1461" y="1800"/>
                    <a:pt x="1457" y="1801"/>
                  </a:cubicBezTo>
                  <a:cubicBezTo>
                    <a:pt x="1449" y="1801"/>
                    <a:pt x="1442" y="1801"/>
                    <a:pt x="1435" y="1801"/>
                  </a:cubicBezTo>
                  <a:cubicBezTo>
                    <a:pt x="1405" y="1801"/>
                    <a:pt x="1376" y="1799"/>
                    <a:pt x="1347" y="1798"/>
                  </a:cubicBezTo>
                  <a:lnTo>
                    <a:pt x="1347" y="1798"/>
                  </a:lnTo>
                  <a:cubicBezTo>
                    <a:pt x="1326" y="1793"/>
                    <a:pt x="1306" y="1789"/>
                    <a:pt x="1286" y="1783"/>
                  </a:cubicBezTo>
                  <a:cubicBezTo>
                    <a:pt x="1272" y="1779"/>
                    <a:pt x="1258" y="1774"/>
                    <a:pt x="1244" y="1769"/>
                  </a:cubicBezTo>
                  <a:lnTo>
                    <a:pt x="1244" y="1769"/>
                  </a:lnTo>
                  <a:cubicBezTo>
                    <a:pt x="1246" y="1771"/>
                    <a:pt x="1248" y="1773"/>
                    <a:pt x="1250" y="1775"/>
                  </a:cubicBezTo>
                  <a:cubicBezTo>
                    <a:pt x="1248" y="1773"/>
                    <a:pt x="1245" y="1771"/>
                    <a:pt x="1243" y="1769"/>
                  </a:cubicBezTo>
                  <a:lnTo>
                    <a:pt x="1243" y="1769"/>
                  </a:lnTo>
                  <a:cubicBezTo>
                    <a:pt x="1243" y="1769"/>
                    <a:pt x="1244" y="1769"/>
                    <a:pt x="1244" y="1769"/>
                  </a:cubicBezTo>
                  <a:lnTo>
                    <a:pt x="1244" y="1769"/>
                  </a:lnTo>
                  <a:cubicBezTo>
                    <a:pt x="1228" y="1755"/>
                    <a:pt x="1213" y="1749"/>
                    <a:pt x="1205" y="1748"/>
                  </a:cubicBezTo>
                  <a:lnTo>
                    <a:pt x="1205" y="1748"/>
                  </a:lnTo>
                  <a:cubicBezTo>
                    <a:pt x="1219" y="1755"/>
                    <a:pt x="1232" y="1761"/>
                    <a:pt x="1243" y="1769"/>
                  </a:cubicBezTo>
                  <a:lnTo>
                    <a:pt x="1243" y="1769"/>
                  </a:lnTo>
                  <a:cubicBezTo>
                    <a:pt x="1235" y="1766"/>
                    <a:pt x="1226" y="1763"/>
                    <a:pt x="1218" y="1761"/>
                  </a:cubicBezTo>
                  <a:cubicBezTo>
                    <a:pt x="1197" y="1754"/>
                    <a:pt x="1195" y="1748"/>
                    <a:pt x="1202" y="1748"/>
                  </a:cubicBezTo>
                  <a:cubicBezTo>
                    <a:pt x="1203" y="1748"/>
                    <a:pt x="1204" y="1748"/>
                    <a:pt x="1205" y="1748"/>
                  </a:cubicBezTo>
                  <a:lnTo>
                    <a:pt x="1205" y="1748"/>
                  </a:lnTo>
                  <a:cubicBezTo>
                    <a:pt x="1184" y="1738"/>
                    <a:pt x="1162" y="1729"/>
                    <a:pt x="1147" y="1719"/>
                  </a:cubicBezTo>
                  <a:cubicBezTo>
                    <a:pt x="1137" y="1713"/>
                    <a:pt x="1128" y="1707"/>
                    <a:pt x="1120" y="1701"/>
                  </a:cubicBezTo>
                  <a:lnTo>
                    <a:pt x="1120" y="1701"/>
                  </a:lnTo>
                  <a:cubicBezTo>
                    <a:pt x="1119" y="1700"/>
                    <a:pt x="1118" y="1699"/>
                    <a:pt x="1117" y="1698"/>
                  </a:cubicBezTo>
                  <a:cubicBezTo>
                    <a:pt x="1098" y="1680"/>
                    <a:pt x="1072" y="1644"/>
                    <a:pt x="1046" y="1619"/>
                  </a:cubicBezTo>
                  <a:lnTo>
                    <a:pt x="1046" y="1619"/>
                  </a:lnTo>
                  <a:cubicBezTo>
                    <a:pt x="1056" y="1631"/>
                    <a:pt x="1059" y="1641"/>
                    <a:pt x="1055" y="1641"/>
                  </a:cubicBezTo>
                  <a:cubicBezTo>
                    <a:pt x="1053" y="1641"/>
                    <a:pt x="1048" y="1636"/>
                    <a:pt x="1040" y="1626"/>
                  </a:cubicBezTo>
                  <a:cubicBezTo>
                    <a:pt x="1034" y="1617"/>
                    <a:pt x="1028" y="1608"/>
                    <a:pt x="1022" y="1599"/>
                  </a:cubicBezTo>
                  <a:lnTo>
                    <a:pt x="1022" y="1599"/>
                  </a:lnTo>
                  <a:cubicBezTo>
                    <a:pt x="1030" y="1604"/>
                    <a:pt x="1038" y="1611"/>
                    <a:pt x="1046" y="1619"/>
                  </a:cubicBezTo>
                  <a:lnTo>
                    <a:pt x="1046" y="1619"/>
                  </a:lnTo>
                  <a:cubicBezTo>
                    <a:pt x="1041" y="1613"/>
                    <a:pt x="1033" y="1605"/>
                    <a:pt x="1022" y="1599"/>
                  </a:cubicBezTo>
                  <a:lnTo>
                    <a:pt x="1022" y="1599"/>
                  </a:lnTo>
                  <a:cubicBezTo>
                    <a:pt x="1022" y="1599"/>
                    <a:pt x="1022" y="1599"/>
                    <a:pt x="1022" y="1599"/>
                  </a:cubicBezTo>
                  <a:lnTo>
                    <a:pt x="1022" y="1599"/>
                  </a:lnTo>
                  <a:cubicBezTo>
                    <a:pt x="1021" y="1598"/>
                    <a:pt x="1020" y="1598"/>
                    <a:pt x="1019" y="1597"/>
                  </a:cubicBezTo>
                  <a:lnTo>
                    <a:pt x="1019" y="1597"/>
                  </a:lnTo>
                  <a:cubicBezTo>
                    <a:pt x="1020" y="1598"/>
                    <a:pt x="1021" y="1598"/>
                    <a:pt x="1022" y="1599"/>
                  </a:cubicBezTo>
                  <a:lnTo>
                    <a:pt x="1022" y="1599"/>
                  </a:lnTo>
                  <a:cubicBezTo>
                    <a:pt x="1015" y="1588"/>
                    <a:pt x="1008" y="1577"/>
                    <a:pt x="1002" y="1566"/>
                  </a:cubicBezTo>
                  <a:cubicBezTo>
                    <a:pt x="994" y="1553"/>
                    <a:pt x="986" y="1540"/>
                    <a:pt x="979" y="1525"/>
                  </a:cubicBezTo>
                  <a:cubicBezTo>
                    <a:pt x="979" y="1525"/>
                    <a:pt x="979" y="1525"/>
                    <a:pt x="978" y="1524"/>
                  </a:cubicBezTo>
                  <a:lnTo>
                    <a:pt x="978" y="1524"/>
                  </a:lnTo>
                  <a:cubicBezTo>
                    <a:pt x="970" y="1492"/>
                    <a:pt x="952" y="1457"/>
                    <a:pt x="944" y="1425"/>
                  </a:cubicBezTo>
                  <a:cubicBezTo>
                    <a:pt x="940" y="1410"/>
                    <a:pt x="938" y="1392"/>
                    <a:pt x="934" y="1377"/>
                  </a:cubicBezTo>
                  <a:cubicBezTo>
                    <a:pt x="932" y="1340"/>
                    <a:pt x="932" y="1302"/>
                    <a:pt x="933" y="1264"/>
                  </a:cubicBezTo>
                  <a:cubicBezTo>
                    <a:pt x="933" y="1264"/>
                    <a:pt x="933" y="1263"/>
                    <a:pt x="933" y="1262"/>
                  </a:cubicBezTo>
                  <a:lnTo>
                    <a:pt x="933" y="1262"/>
                  </a:lnTo>
                  <a:cubicBezTo>
                    <a:pt x="932" y="1266"/>
                    <a:pt x="930" y="1271"/>
                    <a:pt x="929" y="1277"/>
                  </a:cubicBezTo>
                  <a:cubicBezTo>
                    <a:pt x="933" y="1261"/>
                    <a:pt x="935" y="1244"/>
                    <a:pt x="938" y="1229"/>
                  </a:cubicBezTo>
                  <a:cubicBezTo>
                    <a:pt x="946" y="1193"/>
                    <a:pt x="957" y="1159"/>
                    <a:pt x="969" y="1124"/>
                  </a:cubicBezTo>
                  <a:lnTo>
                    <a:pt x="969" y="1124"/>
                  </a:lnTo>
                  <a:cubicBezTo>
                    <a:pt x="980" y="1104"/>
                    <a:pt x="990" y="1083"/>
                    <a:pt x="1002" y="1063"/>
                  </a:cubicBezTo>
                  <a:cubicBezTo>
                    <a:pt x="1009" y="1051"/>
                    <a:pt x="1017" y="1040"/>
                    <a:pt x="1024" y="1028"/>
                  </a:cubicBezTo>
                  <a:lnTo>
                    <a:pt x="1024" y="1028"/>
                  </a:lnTo>
                  <a:cubicBezTo>
                    <a:pt x="1023" y="1029"/>
                    <a:pt x="1021" y="1030"/>
                    <a:pt x="1020" y="1031"/>
                  </a:cubicBezTo>
                  <a:lnTo>
                    <a:pt x="1020" y="1031"/>
                  </a:lnTo>
                  <a:cubicBezTo>
                    <a:pt x="1021" y="1030"/>
                    <a:pt x="1023" y="1029"/>
                    <a:pt x="1025" y="1028"/>
                  </a:cubicBezTo>
                  <a:lnTo>
                    <a:pt x="1025" y="1028"/>
                  </a:lnTo>
                  <a:cubicBezTo>
                    <a:pt x="1025" y="1028"/>
                    <a:pt x="1025" y="1028"/>
                    <a:pt x="1024" y="1028"/>
                  </a:cubicBezTo>
                  <a:lnTo>
                    <a:pt x="1024" y="1028"/>
                  </a:lnTo>
                  <a:cubicBezTo>
                    <a:pt x="1046" y="1015"/>
                    <a:pt x="1056" y="1001"/>
                    <a:pt x="1057" y="995"/>
                  </a:cubicBezTo>
                  <a:lnTo>
                    <a:pt x="1057" y="995"/>
                  </a:lnTo>
                  <a:cubicBezTo>
                    <a:pt x="1047" y="1008"/>
                    <a:pt x="1035" y="1020"/>
                    <a:pt x="1025" y="1028"/>
                  </a:cubicBezTo>
                  <a:lnTo>
                    <a:pt x="1025" y="1028"/>
                  </a:lnTo>
                  <a:cubicBezTo>
                    <a:pt x="1028" y="1023"/>
                    <a:pt x="1031" y="1018"/>
                    <a:pt x="1034" y="1013"/>
                  </a:cubicBezTo>
                  <a:cubicBezTo>
                    <a:pt x="1044" y="996"/>
                    <a:pt x="1052" y="990"/>
                    <a:pt x="1056" y="990"/>
                  </a:cubicBezTo>
                  <a:cubicBezTo>
                    <a:pt x="1057" y="990"/>
                    <a:pt x="1058" y="992"/>
                    <a:pt x="1057" y="995"/>
                  </a:cubicBezTo>
                  <a:lnTo>
                    <a:pt x="1057" y="995"/>
                  </a:lnTo>
                  <a:cubicBezTo>
                    <a:pt x="1072" y="977"/>
                    <a:pt x="1087" y="957"/>
                    <a:pt x="1099" y="946"/>
                  </a:cubicBezTo>
                  <a:cubicBezTo>
                    <a:pt x="1103" y="942"/>
                    <a:pt x="1118" y="931"/>
                    <a:pt x="1127" y="924"/>
                  </a:cubicBezTo>
                  <a:lnTo>
                    <a:pt x="1127" y="924"/>
                  </a:lnTo>
                  <a:cubicBezTo>
                    <a:pt x="1158" y="902"/>
                    <a:pt x="1217" y="886"/>
                    <a:pt x="1244" y="861"/>
                  </a:cubicBezTo>
                  <a:lnTo>
                    <a:pt x="1244" y="861"/>
                  </a:lnTo>
                  <a:cubicBezTo>
                    <a:pt x="1258" y="856"/>
                    <a:pt x="1271" y="852"/>
                    <a:pt x="1285" y="848"/>
                  </a:cubicBezTo>
                  <a:cubicBezTo>
                    <a:pt x="1300" y="844"/>
                    <a:pt x="1316" y="840"/>
                    <a:pt x="1332" y="837"/>
                  </a:cubicBezTo>
                  <a:cubicBezTo>
                    <a:pt x="1336" y="836"/>
                    <a:pt x="1349" y="834"/>
                    <a:pt x="1360" y="832"/>
                  </a:cubicBezTo>
                  <a:lnTo>
                    <a:pt x="1360" y="832"/>
                  </a:lnTo>
                  <a:cubicBezTo>
                    <a:pt x="1364" y="832"/>
                    <a:pt x="1367" y="832"/>
                    <a:pt x="1369" y="832"/>
                  </a:cubicBezTo>
                  <a:cubicBezTo>
                    <a:pt x="1389" y="830"/>
                    <a:pt x="1411" y="830"/>
                    <a:pt x="1431" y="830"/>
                  </a:cubicBezTo>
                  <a:close/>
                  <a:moveTo>
                    <a:pt x="1429" y="0"/>
                  </a:moveTo>
                  <a:cubicBezTo>
                    <a:pt x="1052" y="0"/>
                    <a:pt x="669" y="165"/>
                    <a:pt x="431" y="455"/>
                  </a:cubicBezTo>
                  <a:cubicBezTo>
                    <a:pt x="76" y="885"/>
                    <a:pt x="1" y="1494"/>
                    <a:pt x="292" y="1981"/>
                  </a:cubicBezTo>
                  <a:cubicBezTo>
                    <a:pt x="539" y="2393"/>
                    <a:pt x="975" y="2617"/>
                    <a:pt x="1436" y="2617"/>
                  </a:cubicBezTo>
                  <a:cubicBezTo>
                    <a:pt x="1520" y="2617"/>
                    <a:pt x="1605" y="2610"/>
                    <a:pt x="1690" y="2595"/>
                  </a:cubicBezTo>
                  <a:cubicBezTo>
                    <a:pt x="2274" y="2490"/>
                    <a:pt x="2692" y="1953"/>
                    <a:pt x="2728" y="1377"/>
                  </a:cubicBezTo>
                  <a:lnTo>
                    <a:pt x="2728" y="1377"/>
                  </a:lnTo>
                  <a:cubicBezTo>
                    <a:pt x="2732" y="1356"/>
                    <a:pt x="2733" y="1335"/>
                    <a:pt x="2733" y="1313"/>
                  </a:cubicBezTo>
                  <a:cubicBezTo>
                    <a:pt x="2725" y="750"/>
                    <a:pt x="2376" y="271"/>
                    <a:pt x="1853" y="75"/>
                  </a:cubicBezTo>
                  <a:cubicBezTo>
                    <a:pt x="1718" y="25"/>
                    <a:pt x="1574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56;p25"/>
            <p:cNvSpPr/>
            <p:nvPr/>
          </p:nvSpPr>
          <p:spPr>
            <a:xfrm>
              <a:off x="3042050" y="2848393"/>
              <a:ext cx="192992" cy="192885"/>
            </a:xfrm>
            <a:custGeom>
              <a:avLst/>
              <a:gdLst/>
              <a:ahLst/>
              <a:cxnLst/>
              <a:rect l="l" t="t" r="r" b="b"/>
              <a:pathLst>
                <a:path w="1799" h="1798" extrusionOk="0">
                  <a:moveTo>
                    <a:pt x="899" y="0"/>
                  </a:moveTo>
                  <a:cubicBezTo>
                    <a:pt x="403" y="0"/>
                    <a:pt x="1" y="402"/>
                    <a:pt x="1" y="900"/>
                  </a:cubicBezTo>
                  <a:cubicBezTo>
                    <a:pt x="1" y="1396"/>
                    <a:pt x="403" y="1798"/>
                    <a:pt x="899" y="1798"/>
                  </a:cubicBezTo>
                  <a:cubicBezTo>
                    <a:pt x="1396" y="1798"/>
                    <a:pt x="1798" y="1396"/>
                    <a:pt x="1798" y="900"/>
                  </a:cubicBezTo>
                  <a:cubicBezTo>
                    <a:pt x="1798" y="402"/>
                    <a:pt x="1396" y="0"/>
                    <a:pt x="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357;p25"/>
          <p:cNvSpPr/>
          <p:nvPr/>
        </p:nvSpPr>
        <p:spPr>
          <a:xfrm>
            <a:off x="2352485" y="2513880"/>
            <a:ext cx="1091401" cy="1156942"/>
          </a:xfrm>
          <a:custGeom>
            <a:avLst/>
            <a:gdLst/>
            <a:ahLst/>
            <a:cxnLst/>
            <a:rect l="l" t="t" r="r" b="b"/>
            <a:pathLst>
              <a:path w="9036" h="9035" extrusionOk="0">
                <a:moveTo>
                  <a:pt x="4518" y="0"/>
                </a:moveTo>
                <a:cubicBezTo>
                  <a:pt x="2022" y="0"/>
                  <a:pt x="1" y="2023"/>
                  <a:pt x="1" y="4518"/>
                </a:cubicBezTo>
                <a:cubicBezTo>
                  <a:pt x="1" y="7013"/>
                  <a:pt x="2022" y="9035"/>
                  <a:pt x="4518" y="9035"/>
                </a:cubicBezTo>
                <a:cubicBezTo>
                  <a:pt x="7012" y="9035"/>
                  <a:pt x="9035" y="7013"/>
                  <a:pt x="9035" y="4518"/>
                </a:cubicBezTo>
                <a:cubicBezTo>
                  <a:pt x="9035" y="2023"/>
                  <a:pt x="7012" y="0"/>
                  <a:pt x="4518" y="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358;p25"/>
          <p:cNvSpPr/>
          <p:nvPr/>
        </p:nvSpPr>
        <p:spPr>
          <a:xfrm>
            <a:off x="2502714" y="2646945"/>
            <a:ext cx="789805" cy="837325"/>
          </a:xfrm>
          <a:custGeom>
            <a:avLst/>
            <a:gdLst/>
            <a:ahLst/>
            <a:cxnLst/>
            <a:rect l="l" t="t" r="r" b="b"/>
            <a:pathLst>
              <a:path w="6539" h="6539" extrusionOk="0">
                <a:moveTo>
                  <a:pt x="3270" y="0"/>
                </a:moveTo>
                <a:cubicBezTo>
                  <a:pt x="1464" y="0"/>
                  <a:pt x="1" y="1465"/>
                  <a:pt x="1" y="3270"/>
                </a:cubicBezTo>
                <a:cubicBezTo>
                  <a:pt x="1" y="5075"/>
                  <a:pt x="1464" y="6539"/>
                  <a:pt x="3270" y="6539"/>
                </a:cubicBezTo>
                <a:cubicBezTo>
                  <a:pt x="5075" y="6539"/>
                  <a:pt x="6539" y="5075"/>
                  <a:pt x="6539" y="3270"/>
                </a:cubicBezTo>
                <a:cubicBezTo>
                  <a:pt x="6539" y="1465"/>
                  <a:pt x="5075" y="0"/>
                  <a:pt x="3270" y="0"/>
                </a:cubicBezTo>
                <a:close/>
              </a:path>
            </a:pathLst>
          </a:custGeom>
          <a:solidFill>
            <a:srgbClr val="88C2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359;p25"/>
          <p:cNvSpPr/>
          <p:nvPr/>
        </p:nvSpPr>
        <p:spPr>
          <a:xfrm>
            <a:off x="2653067" y="2780010"/>
            <a:ext cx="488208" cy="517710"/>
          </a:xfrm>
          <a:custGeom>
            <a:avLst/>
            <a:gdLst/>
            <a:ahLst/>
            <a:cxnLst/>
            <a:rect l="l" t="t" r="r" b="b"/>
            <a:pathLst>
              <a:path w="4042" h="4043" extrusionOk="0">
                <a:moveTo>
                  <a:pt x="2021" y="1"/>
                </a:moveTo>
                <a:cubicBezTo>
                  <a:pt x="905" y="1"/>
                  <a:pt x="0" y="905"/>
                  <a:pt x="0" y="2022"/>
                </a:cubicBezTo>
                <a:cubicBezTo>
                  <a:pt x="0" y="3138"/>
                  <a:pt x="905" y="4042"/>
                  <a:pt x="2021" y="4042"/>
                </a:cubicBezTo>
                <a:cubicBezTo>
                  <a:pt x="3137" y="4042"/>
                  <a:pt x="4042" y="3138"/>
                  <a:pt x="4042" y="2022"/>
                </a:cubicBezTo>
                <a:cubicBezTo>
                  <a:pt x="4042" y="905"/>
                  <a:pt x="3137" y="1"/>
                  <a:pt x="2021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360;p25"/>
          <p:cNvSpPr/>
          <p:nvPr/>
        </p:nvSpPr>
        <p:spPr>
          <a:xfrm>
            <a:off x="2803298" y="2913189"/>
            <a:ext cx="186732" cy="197968"/>
          </a:xfrm>
          <a:custGeom>
            <a:avLst/>
            <a:gdLst/>
            <a:ahLst/>
            <a:cxnLst/>
            <a:rect l="l" t="t" r="r" b="b"/>
            <a:pathLst>
              <a:path w="1546" h="1546" extrusionOk="0">
                <a:moveTo>
                  <a:pt x="773" y="0"/>
                </a:moveTo>
                <a:cubicBezTo>
                  <a:pt x="346" y="0"/>
                  <a:pt x="0" y="346"/>
                  <a:pt x="0" y="773"/>
                </a:cubicBezTo>
                <a:cubicBezTo>
                  <a:pt x="0" y="1199"/>
                  <a:pt x="346" y="1545"/>
                  <a:pt x="773" y="1545"/>
                </a:cubicBezTo>
                <a:cubicBezTo>
                  <a:pt x="1200" y="1545"/>
                  <a:pt x="1545" y="1199"/>
                  <a:pt x="1545" y="773"/>
                </a:cubicBezTo>
                <a:cubicBezTo>
                  <a:pt x="1545" y="346"/>
                  <a:pt x="1200" y="0"/>
                  <a:pt x="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361;p25"/>
          <p:cNvSpPr/>
          <p:nvPr/>
        </p:nvSpPr>
        <p:spPr>
          <a:xfrm>
            <a:off x="2880865" y="3021493"/>
            <a:ext cx="724461" cy="768051"/>
          </a:xfrm>
          <a:custGeom>
            <a:avLst/>
            <a:gdLst/>
            <a:ahLst/>
            <a:cxnLst/>
            <a:rect l="l" t="t" r="r" b="b"/>
            <a:pathLst>
              <a:path w="5998" h="5998" extrusionOk="0">
                <a:moveTo>
                  <a:pt x="1" y="0"/>
                </a:moveTo>
                <a:lnTo>
                  <a:pt x="1" y="1015"/>
                </a:lnTo>
                <a:lnTo>
                  <a:pt x="293" y="1015"/>
                </a:lnTo>
                <a:lnTo>
                  <a:pt x="293" y="500"/>
                </a:lnTo>
                <a:lnTo>
                  <a:pt x="4548" y="4754"/>
                </a:lnTo>
                <a:lnTo>
                  <a:pt x="4548" y="5562"/>
                </a:lnTo>
                <a:lnTo>
                  <a:pt x="4840" y="5562"/>
                </a:lnTo>
                <a:lnTo>
                  <a:pt x="4840" y="4840"/>
                </a:lnTo>
                <a:lnTo>
                  <a:pt x="5563" y="4840"/>
                </a:lnTo>
                <a:lnTo>
                  <a:pt x="5563" y="4546"/>
                </a:lnTo>
                <a:lnTo>
                  <a:pt x="4754" y="4546"/>
                </a:lnTo>
                <a:lnTo>
                  <a:pt x="501" y="293"/>
                </a:lnTo>
                <a:lnTo>
                  <a:pt x="1017" y="293"/>
                </a:lnTo>
                <a:lnTo>
                  <a:pt x="1017" y="0"/>
                </a:lnTo>
                <a:close/>
                <a:moveTo>
                  <a:pt x="4982" y="4981"/>
                </a:moveTo>
                <a:lnTo>
                  <a:pt x="4982" y="5997"/>
                </a:lnTo>
                <a:lnTo>
                  <a:pt x="5275" y="5997"/>
                </a:lnTo>
                <a:lnTo>
                  <a:pt x="5275" y="5274"/>
                </a:lnTo>
                <a:lnTo>
                  <a:pt x="5997" y="5274"/>
                </a:lnTo>
                <a:lnTo>
                  <a:pt x="5997" y="498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362;p25"/>
          <p:cNvSpPr/>
          <p:nvPr/>
        </p:nvSpPr>
        <p:spPr>
          <a:xfrm>
            <a:off x="5061081" y="2880329"/>
            <a:ext cx="5013000" cy="7926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363;p25"/>
          <p:cNvSpPr/>
          <p:nvPr/>
        </p:nvSpPr>
        <p:spPr>
          <a:xfrm>
            <a:off x="4724819" y="2689353"/>
            <a:ext cx="1202917" cy="1174552"/>
          </a:xfrm>
          <a:custGeom>
            <a:avLst/>
            <a:gdLst/>
            <a:ahLst/>
            <a:cxnLst/>
            <a:rect l="l" t="t" r="r" b="b"/>
            <a:pathLst>
              <a:path w="9330" h="9110" extrusionOk="0">
                <a:moveTo>
                  <a:pt x="4705" y="906"/>
                </a:moveTo>
                <a:cubicBezTo>
                  <a:pt x="4728" y="907"/>
                  <a:pt x="4748" y="909"/>
                  <a:pt x="4752" y="914"/>
                </a:cubicBezTo>
                <a:cubicBezTo>
                  <a:pt x="4752" y="915"/>
                  <a:pt x="4751" y="915"/>
                  <a:pt x="4750" y="915"/>
                </a:cubicBezTo>
                <a:cubicBezTo>
                  <a:pt x="4745" y="915"/>
                  <a:pt x="4721" y="910"/>
                  <a:pt x="4705" y="906"/>
                </a:cubicBezTo>
                <a:close/>
                <a:moveTo>
                  <a:pt x="4400" y="942"/>
                </a:moveTo>
                <a:cubicBezTo>
                  <a:pt x="4401" y="942"/>
                  <a:pt x="4379" y="955"/>
                  <a:pt x="4363" y="961"/>
                </a:cubicBezTo>
                <a:lnTo>
                  <a:pt x="4363" y="961"/>
                </a:lnTo>
                <a:cubicBezTo>
                  <a:pt x="4365" y="960"/>
                  <a:pt x="4368" y="959"/>
                  <a:pt x="4370" y="957"/>
                </a:cubicBezTo>
                <a:cubicBezTo>
                  <a:pt x="4391" y="946"/>
                  <a:pt x="4399" y="942"/>
                  <a:pt x="4400" y="942"/>
                </a:cubicBezTo>
                <a:close/>
                <a:moveTo>
                  <a:pt x="4348" y="965"/>
                </a:moveTo>
                <a:cubicBezTo>
                  <a:pt x="4348" y="965"/>
                  <a:pt x="4348" y="965"/>
                  <a:pt x="4348" y="965"/>
                </a:cubicBezTo>
                <a:lnTo>
                  <a:pt x="4348" y="965"/>
                </a:lnTo>
                <a:cubicBezTo>
                  <a:pt x="4348" y="965"/>
                  <a:pt x="4348" y="965"/>
                  <a:pt x="4348" y="965"/>
                </a:cubicBezTo>
                <a:close/>
                <a:moveTo>
                  <a:pt x="5021" y="1033"/>
                </a:moveTo>
                <a:cubicBezTo>
                  <a:pt x="5032" y="1041"/>
                  <a:pt x="5042" y="1050"/>
                  <a:pt x="5048" y="1059"/>
                </a:cubicBezTo>
                <a:lnTo>
                  <a:pt x="5048" y="1059"/>
                </a:lnTo>
                <a:cubicBezTo>
                  <a:pt x="5046" y="1055"/>
                  <a:pt x="5032" y="1043"/>
                  <a:pt x="5021" y="1033"/>
                </a:cubicBezTo>
                <a:close/>
                <a:moveTo>
                  <a:pt x="1127" y="4136"/>
                </a:moveTo>
                <a:cubicBezTo>
                  <a:pt x="1127" y="4136"/>
                  <a:pt x="1127" y="4137"/>
                  <a:pt x="1127" y="4137"/>
                </a:cubicBezTo>
                <a:lnTo>
                  <a:pt x="1127" y="4137"/>
                </a:lnTo>
                <a:cubicBezTo>
                  <a:pt x="1127" y="4137"/>
                  <a:pt x="1127" y="4136"/>
                  <a:pt x="1127" y="4136"/>
                </a:cubicBezTo>
                <a:close/>
                <a:moveTo>
                  <a:pt x="8125" y="4137"/>
                </a:moveTo>
                <a:cubicBezTo>
                  <a:pt x="8125" y="4137"/>
                  <a:pt x="8125" y="4137"/>
                  <a:pt x="8125" y="4137"/>
                </a:cubicBezTo>
                <a:lnTo>
                  <a:pt x="8125" y="4137"/>
                </a:lnTo>
                <a:cubicBezTo>
                  <a:pt x="8125" y="4137"/>
                  <a:pt x="8125" y="4137"/>
                  <a:pt x="8125" y="4137"/>
                </a:cubicBezTo>
                <a:close/>
                <a:moveTo>
                  <a:pt x="1028" y="4302"/>
                </a:moveTo>
                <a:cubicBezTo>
                  <a:pt x="1021" y="4316"/>
                  <a:pt x="1013" y="4331"/>
                  <a:pt x="1012" y="4331"/>
                </a:cubicBezTo>
                <a:cubicBezTo>
                  <a:pt x="1012" y="4331"/>
                  <a:pt x="1016" y="4323"/>
                  <a:pt x="1028" y="4302"/>
                </a:cubicBezTo>
                <a:close/>
                <a:moveTo>
                  <a:pt x="8270" y="4434"/>
                </a:moveTo>
                <a:cubicBezTo>
                  <a:pt x="8270" y="4434"/>
                  <a:pt x="8270" y="4435"/>
                  <a:pt x="8270" y="4435"/>
                </a:cubicBezTo>
                <a:lnTo>
                  <a:pt x="8270" y="4435"/>
                </a:lnTo>
                <a:cubicBezTo>
                  <a:pt x="8270" y="4435"/>
                  <a:pt x="8270" y="4434"/>
                  <a:pt x="8270" y="4434"/>
                </a:cubicBezTo>
                <a:close/>
                <a:moveTo>
                  <a:pt x="984" y="4433"/>
                </a:moveTo>
                <a:lnTo>
                  <a:pt x="984" y="4433"/>
                </a:lnTo>
                <a:cubicBezTo>
                  <a:pt x="983" y="4434"/>
                  <a:pt x="978" y="4460"/>
                  <a:pt x="977" y="4475"/>
                </a:cubicBezTo>
                <a:lnTo>
                  <a:pt x="977" y="4475"/>
                </a:lnTo>
                <a:cubicBezTo>
                  <a:pt x="977" y="4454"/>
                  <a:pt x="979" y="4436"/>
                  <a:pt x="984" y="4433"/>
                </a:cubicBezTo>
                <a:close/>
                <a:moveTo>
                  <a:pt x="8263" y="4676"/>
                </a:moveTo>
                <a:cubicBezTo>
                  <a:pt x="8262" y="4679"/>
                  <a:pt x="8261" y="4680"/>
                  <a:pt x="8261" y="4680"/>
                </a:cubicBezTo>
                <a:cubicBezTo>
                  <a:pt x="8262" y="4680"/>
                  <a:pt x="8262" y="4678"/>
                  <a:pt x="8263" y="4676"/>
                </a:cubicBezTo>
                <a:close/>
                <a:moveTo>
                  <a:pt x="1012" y="4784"/>
                </a:moveTo>
                <a:lnTo>
                  <a:pt x="1012" y="4784"/>
                </a:lnTo>
                <a:cubicBezTo>
                  <a:pt x="1013" y="4784"/>
                  <a:pt x="1021" y="4799"/>
                  <a:pt x="1028" y="4813"/>
                </a:cubicBezTo>
                <a:lnTo>
                  <a:pt x="1028" y="4813"/>
                </a:lnTo>
                <a:cubicBezTo>
                  <a:pt x="1016" y="4791"/>
                  <a:pt x="1012" y="4784"/>
                  <a:pt x="1012" y="4784"/>
                </a:cubicBezTo>
                <a:close/>
                <a:moveTo>
                  <a:pt x="1035" y="4835"/>
                </a:moveTo>
                <a:cubicBezTo>
                  <a:pt x="1035" y="4835"/>
                  <a:pt x="1035" y="4835"/>
                  <a:pt x="1035" y="4835"/>
                </a:cubicBezTo>
                <a:cubicBezTo>
                  <a:pt x="1035" y="4835"/>
                  <a:pt x="1035" y="4835"/>
                  <a:pt x="1035" y="4835"/>
                </a:cubicBezTo>
                <a:close/>
                <a:moveTo>
                  <a:pt x="4351" y="8150"/>
                </a:moveTo>
                <a:cubicBezTo>
                  <a:pt x="4352" y="8152"/>
                  <a:pt x="4376" y="8163"/>
                  <a:pt x="4391" y="8171"/>
                </a:cubicBezTo>
                <a:lnTo>
                  <a:pt x="4391" y="8171"/>
                </a:lnTo>
                <a:cubicBezTo>
                  <a:pt x="4372" y="8165"/>
                  <a:pt x="4357" y="8158"/>
                  <a:pt x="4351" y="8150"/>
                </a:cubicBezTo>
                <a:close/>
                <a:moveTo>
                  <a:pt x="4508" y="8194"/>
                </a:moveTo>
                <a:cubicBezTo>
                  <a:pt x="4508" y="8194"/>
                  <a:pt x="4509" y="8194"/>
                  <a:pt x="4510" y="8195"/>
                </a:cubicBezTo>
                <a:lnTo>
                  <a:pt x="4510" y="8195"/>
                </a:lnTo>
                <a:cubicBezTo>
                  <a:pt x="4509" y="8194"/>
                  <a:pt x="4508" y="8194"/>
                  <a:pt x="4508" y="8194"/>
                </a:cubicBezTo>
                <a:close/>
                <a:moveTo>
                  <a:pt x="4753" y="8202"/>
                </a:moveTo>
                <a:cubicBezTo>
                  <a:pt x="4760" y="8202"/>
                  <a:pt x="4755" y="8203"/>
                  <a:pt x="4723" y="8205"/>
                </a:cubicBezTo>
                <a:cubicBezTo>
                  <a:pt x="4717" y="8205"/>
                  <a:pt x="4712" y="8205"/>
                  <a:pt x="4707" y="8205"/>
                </a:cubicBezTo>
                <a:lnTo>
                  <a:pt x="4707" y="8205"/>
                </a:lnTo>
                <a:cubicBezTo>
                  <a:pt x="4721" y="8203"/>
                  <a:pt x="4746" y="8202"/>
                  <a:pt x="4753" y="8202"/>
                </a:cubicBezTo>
                <a:close/>
                <a:moveTo>
                  <a:pt x="4695" y="906"/>
                </a:moveTo>
                <a:cubicBezTo>
                  <a:pt x="4696" y="906"/>
                  <a:pt x="4697" y="906"/>
                  <a:pt x="4698" y="906"/>
                </a:cubicBezTo>
                <a:lnTo>
                  <a:pt x="4698" y="906"/>
                </a:lnTo>
                <a:cubicBezTo>
                  <a:pt x="4703" y="908"/>
                  <a:pt x="4711" y="910"/>
                  <a:pt x="4723" y="913"/>
                </a:cubicBezTo>
                <a:cubicBezTo>
                  <a:pt x="4748" y="919"/>
                  <a:pt x="4774" y="925"/>
                  <a:pt x="4800" y="931"/>
                </a:cubicBezTo>
                <a:cubicBezTo>
                  <a:pt x="4808" y="933"/>
                  <a:pt x="4850" y="948"/>
                  <a:pt x="4876" y="957"/>
                </a:cubicBezTo>
                <a:lnTo>
                  <a:pt x="4876" y="957"/>
                </a:lnTo>
                <a:cubicBezTo>
                  <a:pt x="4896" y="966"/>
                  <a:pt x="4930" y="982"/>
                  <a:pt x="4940" y="988"/>
                </a:cubicBezTo>
                <a:cubicBezTo>
                  <a:pt x="4959" y="999"/>
                  <a:pt x="4986" y="1011"/>
                  <a:pt x="5010" y="1026"/>
                </a:cubicBezTo>
                <a:lnTo>
                  <a:pt x="5010" y="1026"/>
                </a:lnTo>
                <a:cubicBezTo>
                  <a:pt x="5013" y="1029"/>
                  <a:pt x="5020" y="1037"/>
                  <a:pt x="5033" y="1049"/>
                </a:cubicBezTo>
                <a:cubicBezTo>
                  <a:pt x="5048" y="1065"/>
                  <a:pt x="5066" y="1080"/>
                  <a:pt x="5081" y="1095"/>
                </a:cubicBezTo>
                <a:lnTo>
                  <a:pt x="5112" y="1126"/>
                </a:lnTo>
                <a:lnTo>
                  <a:pt x="5323" y="1338"/>
                </a:lnTo>
                <a:lnTo>
                  <a:pt x="6147" y="2162"/>
                </a:lnTo>
                <a:lnTo>
                  <a:pt x="7930" y="3944"/>
                </a:lnTo>
                <a:cubicBezTo>
                  <a:pt x="7981" y="3995"/>
                  <a:pt x="8033" y="4046"/>
                  <a:pt x="8084" y="4098"/>
                </a:cubicBezTo>
                <a:cubicBezTo>
                  <a:pt x="8089" y="4106"/>
                  <a:pt x="8096" y="4111"/>
                  <a:pt x="8101" y="4117"/>
                </a:cubicBezTo>
                <a:cubicBezTo>
                  <a:pt x="8110" y="4125"/>
                  <a:pt x="8118" y="4135"/>
                  <a:pt x="8126" y="4144"/>
                </a:cubicBezTo>
                <a:lnTo>
                  <a:pt x="8126" y="4144"/>
                </a:lnTo>
                <a:cubicBezTo>
                  <a:pt x="8136" y="4172"/>
                  <a:pt x="8201" y="4256"/>
                  <a:pt x="8211" y="4274"/>
                </a:cubicBezTo>
                <a:cubicBezTo>
                  <a:pt x="8217" y="4285"/>
                  <a:pt x="8222" y="4296"/>
                  <a:pt x="8227" y="4307"/>
                </a:cubicBezTo>
                <a:lnTo>
                  <a:pt x="8227" y="4307"/>
                </a:lnTo>
                <a:cubicBezTo>
                  <a:pt x="8238" y="4344"/>
                  <a:pt x="8252" y="4378"/>
                  <a:pt x="8261" y="4416"/>
                </a:cubicBezTo>
                <a:cubicBezTo>
                  <a:pt x="8264" y="4427"/>
                  <a:pt x="8266" y="4439"/>
                  <a:pt x="8269" y="4450"/>
                </a:cubicBezTo>
                <a:lnTo>
                  <a:pt x="8269" y="4450"/>
                </a:lnTo>
                <a:cubicBezTo>
                  <a:pt x="8266" y="4490"/>
                  <a:pt x="8277" y="4536"/>
                  <a:pt x="8276" y="4574"/>
                </a:cubicBezTo>
                <a:cubicBezTo>
                  <a:pt x="8276" y="4595"/>
                  <a:pt x="8275" y="4617"/>
                  <a:pt x="8273" y="4638"/>
                </a:cubicBezTo>
                <a:cubicBezTo>
                  <a:pt x="8272" y="4652"/>
                  <a:pt x="8266" y="4669"/>
                  <a:pt x="8263" y="4676"/>
                </a:cubicBezTo>
                <a:lnTo>
                  <a:pt x="8263" y="4676"/>
                </a:lnTo>
                <a:cubicBezTo>
                  <a:pt x="8265" y="4673"/>
                  <a:pt x="8268" y="4666"/>
                  <a:pt x="8273" y="4654"/>
                </a:cubicBezTo>
                <a:lnTo>
                  <a:pt x="8273" y="4654"/>
                </a:lnTo>
                <a:cubicBezTo>
                  <a:pt x="8271" y="4660"/>
                  <a:pt x="8269" y="4666"/>
                  <a:pt x="8268" y="4670"/>
                </a:cubicBezTo>
                <a:cubicBezTo>
                  <a:pt x="8265" y="4691"/>
                  <a:pt x="8260" y="4711"/>
                  <a:pt x="8253" y="4732"/>
                </a:cubicBezTo>
                <a:cubicBezTo>
                  <a:pt x="8249" y="4745"/>
                  <a:pt x="8245" y="4772"/>
                  <a:pt x="8239" y="4795"/>
                </a:cubicBezTo>
                <a:lnTo>
                  <a:pt x="8239" y="4795"/>
                </a:lnTo>
                <a:cubicBezTo>
                  <a:pt x="8236" y="4798"/>
                  <a:pt x="8232" y="4805"/>
                  <a:pt x="8226" y="4815"/>
                </a:cubicBezTo>
                <a:cubicBezTo>
                  <a:pt x="8214" y="4838"/>
                  <a:pt x="8202" y="4863"/>
                  <a:pt x="8188" y="4885"/>
                </a:cubicBezTo>
                <a:cubicBezTo>
                  <a:pt x="8176" y="4905"/>
                  <a:pt x="8166" y="4922"/>
                  <a:pt x="8154" y="4941"/>
                </a:cubicBezTo>
                <a:cubicBezTo>
                  <a:pt x="8151" y="4945"/>
                  <a:pt x="8144" y="4954"/>
                  <a:pt x="8137" y="4962"/>
                </a:cubicBezTo>
                <a:lnTo>
                  <a:pt x="8137" y="4962"/>
                </a:lnTo>
                <a:cubicBezTo>
                  <a:pt x="8121" y="4980"/>
                  <a:pt x="8095" y="5007"/>
                  <a:pt x="8089" y="5013"/>
                </a:cubicBezTo>
                <a:lnTo>
                  <a:pt x="8082" y="5021"/>
                </a:lnTo>
                <a:cubicBezTo>
                  <a:pt x="8028" y="5076"/>
                  <a:pt x="7974" y="5130"/>
                  <a:pt x="7918" y="5185"/>
                </a:cubicBezTo>
                <a:lnTo>
                  <a:pt x="6133" y="6971"/>
                </a:lnTo>
                <a:lnTo>
                  <a:pt x="5310" y="7792"/>
                </a:lnTo>
                <a:lnTo>
                  <a:pt x="5109" y="7995"/>
                </a:lnTo>
                <a:cubicBezTo>
                  <a:pt x="5091" y="8011"/>
                  <a:pt x="5076" y="8028"/>
                  <a:pt x="5060" y="8043"/>
                </a:cubicBezTo>
                <a:cubicBezTo>
                  <a:pt x="5056" y="8046"/>
                  <a:pt x="5036" y="8063"/>
                  <a:pt x="5023" y="8075"/>
                </a:cubicBezTo>
                <a:lnTo>
                  <a:pt x="5023" y="8075"/>
                </a:lnTo>
                <a:cubicBezTo>
                  <a:pt x="5036" y="8066"/>
                  <a:pt x="5053" y="8055"/>
                  <a:pt x="5054" y="8055"/>
                </a:cubicBezTo>
                <a:lnTo>
                  <a:pt x="5054" y="8055"/>
                </a:lnTo>
                <a:cubicBezTo>
                  <a:pt x="5055" y="8055"/>
                  <a:pt x="5047" y="8060"/>
                  <a:pt x="5024" y="8076"/>
                </a:cubicBezTo>
                <a:cubicBezTo>
                  <a:pt x="5022" y="8077"/>
                  <a:pt x="5020" y="8078"/>
                  <a:pt x="5018" y="8079"/>
                </a:cubicBezTo>
                <a:lnTo>
                  <a:pt x="5018" y="8079"/>
                </a:lnTo>
                <a:cubicBezTo>
                  <a:pt x="5019" y="8078"/>
                  <a:pt x="5021" y="8077"/>
                  <a:pt x="5023" y="8075"/>
                </a:cubicBezTo>
                <a:lnTo>
                  <a:pt x="5023" y="8075"/>
                </a:lnTo>
                <a:cubicBezTo>
                  <a:pt x="5019" y="8078"/>
                  <a:pt x="5015" y="8081"/>
                  <a:pt x="5013" y="8083"/>
                </a:cubicBezTo>
                <a:lnTo>
                  <a:pt x="5013" y="8083"/>
                </a:lnTo>
                <a:cubicBezTo>
                  <a:pt x="5014" y="8082"/>
                  <a:pt x="5016" y="8080"/>
                  <a:pt x="5018" y="8079"/>
                </a:cubicBezTo>
                <a:lnTo>
                  <a:pt x="5018" y="8079"/>
                </a:lnTo>
                <a:cubicBezTo>
                  <a:pt x="5013" y="8084"/>
                  <a:pt x="5009" y="8087"/>
                  <a:pt x="5009" y="8087"/>
                </a:cubicBezTo>
                <a:cubicBezTo>
                  <a:pt x="5009" y="8086"/>
                  <a:pt x="5010" y="8085"/>
                  <a:pt x="5013" y="8083"/>
                </a:cubicBezTo>
                <a:lnTo>
                  <a:pt x="5013" y="8083"/>
                </a:lnTo>
                <a:cubicBezTo>
                  <a:pt x="4985" y="8101"/>
                  <a:pt x="4957" y="8119"/>
                  <a:pt x="4928" y="8134"/>
                </a:cubicBezTo>
                <a:cubicBezTo>
                  <a:pt x="4913" y="8142"/>
                  <a:pt x="4898" y="8149"/>
                  <a:pt x="4882" y="8157"/>
                </a:cubicBezTo>
                <a:lnTo>
                  <a:pt x="4882" y="8157"/>
                </a:lnTo>
                <a:cubicBezTo>
                  <a:pt x="4840" y="8171"/>
                  <a:pt x="4800" y="8185"/>
                  <a:pt x="4757" y="8195"/>
                </a:cubicBezTo>
                <a:cubicBezTo>
                  <a:pt x="4743" y="8199"/>
                  <a:pt x="4714" y="8200"/>
                  <a:pt x="4700" y="8206"/>
                </a:cubicBezTo>
                <a:lnTo>
                  <a:pt x="4700" y="8206"/>
                </a:lnTo>
                <a:cubicBezTo>
                  <a:pt x="4671" y="8207"/>
                  <a:pt x="4643" y="8209"/>
                  <a:pt x="4613" y="8209"/>
                </a:cubicBezTo>
                <a:cubicBezTo>
                  <a:pt x="4593" y="8209"/>
                  <a:pt x="4571" y="8207"/>
                  <a:pt x="4551" y="8206"/>
                </a:cubicBezTo>
                <a:cubicBezTo>
                  <a:pt x="4536" y="8204"/>
                  <a:pt x="4516" y="8197"/>
                  <a:pt x="4510" y="8195"/>
                </a:cubicBezTo>
                <a:lnTo>
                  <a:pt x="4510" y="8195"/>
                </a:lnTo>
                <a:cubicBezTo>
                  <a:pt x="4513" y="8196"/>
                  <a:pt x="4517" y="8198"/>
                  <a:pt x="4525" y="8201"/>
                </a:cubicBezTo>
                <a:lnTo>
                  <a:pt x="4525" y="8201"/>
                </a:lnTo>
                <a:cubicBezTo>
                  <a:pt x="4507" y="8197"/>
                  <a:pt x="4489" y="8194"/>
                  <a:pt x="4471" y="8189"/>
                </a:cubicBezTo>
                <a:cubicBezTo>
                  <a:pt x="4458" y="8186"/>
                  <a:pt x="4426" y="8180"/>
                  <a:pt x="4399" y="8173"/>
                </a:cubicBezTo>
                <a:lnTo>
                  <a:pt x="4399" y="8173"/>
                </a:lnTo>
                <a:cubicBezTo>
                  <a:pt x="4394" y="8170"/>
                  <a:pt x="4386" y="8166"/>
                  <a:pt x="4373" y="8158"/>
                </a:cubicBezTo>
                <a:cubicBezTo>
                  <a:pt x="4354" y="8148"/>
                  <a:pt x="4334" y="8139"/>
                  <a:pt x="4317" y="8129"/>
                </a:cubicBezTo>
                <a:cubicBezTo>
                  <a:pt x="4289" y="8113"/>
                  <a:pt x="4263" y="8095"/>
                  <a:pt x="4237" y="8078"/>
                </a:cubicBezTo>
                <a:lnTo>
                  <a:pt x="4237" y="8078"/>
                </a:lnTo>
                <a:cubicBezTo>
                  <a:pt x="4237" y="8078"/>
                  <a:pt x="4237" y="8078"/>
                  <a:pt x="4237" y="8078"/>
                </a:cubicBezTo>
                <a:cubicBezTo>
                  <a:pt x="4213" y="8055"/>
                  <a:pt x="4191" y="8037"/>
                  <a:pt x="4170" y="8017"/>
                </a:cubicBezTo>
                <a:lnTo>
                  <a:pt x="4170" y="8017"/>
                </a:lnTo>
                <a:cubicBezTo>
                  <a:pt x="4170" y="8017"/>
                  <a:pt x="4170" y="8017"/>
                  <a:pt x="4170" y="8017"/>
                </a:cubicBezTo>
                <a:lnTo>
                  <a:pt x="2854" y="6700"/>
                </a:lnTo>
                <a:lnTo>
                  <a:pt x="1225" y="5073"/>
                </a:lnTo>
                <a:lnTo>
                  <a:pt x="1171" y="5018"/>
                </a:lnTo>
                <a:lnTo>
                  <a:pt x="1165" y="5012"/>
                </a:lnTo>
                <a:cubicBezTo>
                  <a:pt x="1150" y="4997"/>
                  <a:pt x="1136" y="4978"/>
                  <a:pt x="1119" y="4963"/>
                </a:cubicBezTo>
                <a:cubicBezTo>
                  <a:pt x="1113" y="4958"/>
                  <a:pt x="1107" y="4953"/>
                  <a:pt x="1102" y="4949"/>
                </a:cubicBezTo>
                <a:lnTo>
                  <a:pt x="1102" y="4949"/>
                </a:lnTo>
                <a:cubicBezTo>
                  <a:pt x="1081" y="4920"/>
                  <a:pt x="1064" y="4881"/>
                  <a:pt x="1050" y="4856"/>
                </a:cubicBezTo>
                <a:cubicBezTo>
                  <a:pt x="1045" y="4847"/>
                  <a:pt x="1040" y="4837"/>
                  <a:pt x="1036" y="4827"/>
                </a:cubicBezTo>
                <a:lnTo>
                  <a:pt x="1036" y="4827"/>
                </a:lnTo>
                <a:cubicBezTo>
                  <a:pt x="1033" y="4798"/>
                  <a:pt x="1003" y="4741"/>
                  <a:pt x="997" y="4715"/>
                </a:cubicBezTo>
                <a:cubicBezTo>
                  <a:pt x="992" y="4695"/>
                  <a:pt x="988" y="4675"/>
                  <a:pt x="983" y="4654"/>
                </a:cubicBezTo>
                <a:cubicBezTo>
                  <a:pt x="978" y="4635"/>
                  <a:pt x="976" y="4628"/>
                  <a:pt x="976" y="4628"/>
                </a:cubicBezTo>
                <a:lnTo>
                  <a:pt x="976" y="4628"/>
                </a:lnTo>
                <a:cubicBezTo>
                  <a:pt x="975" y="4628"/>
                  <a:pt x="986" y="4682"/>
                  <a:pt x="984" y="4682"/>
                </a:cubicBezTo>
                <a:cubicBezTo>
                  <a:pt x="984" y="4682"/>
                  <a:pt x="984" y="4682"/>
                  <a:pt x="984" y="4682"/>
                </a:cubicBezTo>
                <a:cubicBezTo>
                  <a:pt x="969" y="4673"/>
                  <a:pt x="977" y="4559"/>
                  <a:pt x="978" y="4541"/>
                </a:cubicBezTo>
                <a:cubicBezTo>
                  <a:pt x="978" y="4532"/>
                  <a:pt x="977" y="4509"/>
                  <a:pt x="976" y="4486"/>
                </a:cubicBezTo>
                <a:lnTo>
                  <a:pt x="976" y="4486"/>
                </a:lnTo>
                <a:cubicBezTo>
                  <a:pt x="978" y="4483"/>
                  <a:pt x="980" y="4476"/>
                  <a:pt x="983" y="4461"/>
                </a:cubicBezTo>
                <a:cubicBezTo>
                  <a:pt x="988" y="4440"/>
                  <a:pt x="992" y="4420"/>
                  <a:pt x="997" y="4399"/>
                </a:cubicBezTo>
                <a:cubicBezTo>
                  <a:pt x="1004" y="4374"/>
                  <a:pt x="1036" y="4316"/>
                  <a:pt x="1036" y="4286"/>
                </a:cubicBezTo>
                <a:lnTo>
                  <a:pt x="1036" y="4286"/>
                </a:lnTo>
                <a:cubicBezTo>
                  <a:pt x="1043" y="4272"/>
                  <a:pt x="1050" y="4258"/>
                  <a:pt x="1058" y="4245"/>
                </a:cubicBezTo>
                <a:cubicBezTo>
                  <a:pt x="1070" y="4223"/>
                  <a:pt x="1084" y="4192"/>
                  <a:pt x="1101" y="4167"/>
                </a:cubicBezTo>
                <a:lnTo>
                  <a:pt x="1101" y="4167"/>
                </a:lnTo>
                <a:cubicBezTo>
                  <a:pt x="1106" y="4163"/>
                  <a:pt x="1113" y="4158"/>
                  <a:pt x="1119" y="4152"/>
                </a:cubicBezTo>
                <a:cubicBezTo>
                  <a:pt x="1135" y="4134"/>
                  <a:pt x="1150" y="4118"/>
                  <a:pt x="1165" y="4103"/>
                </a:cubicBezTo>
                <a:lnTo>
                  <a:pt x="1172" y="4095"/>
                </a:lnTo>
                <a:cubicBezTo>
                  <a:pt x="1191" y="4076"/>
                  <a:pt x="1210" y="4058"/>
                  <a:pt x="1229" y="4039"/>
                </a:cubicBezTo>
                <a:lnTo>
                  <a:pt x="1480" y="3786"/>
                </a:lnTo>
                <a:lnTo>
                  <a:pt x="3365" y="1903"/>
                </a:lnTo>
                <a:lnTo>
                  <a:pt x="4067" y="1201"/>
                </a:lnTo>
                <a:cubicBezTo>
                  <a:pt x="4107" y="1161"/>
                  <a:pt x="4145" y="1121"/>
                  <a:pt x="4186" y="1083"/>
                </a:cubicBezTo>
                <a:cubicBezTo>
                  <a:pt x="4201" y="1068"/>
                  <a:pt x="4219" y="1054"/>
                  <a:pt x="4234" y="1039"/>
                </a:cubicBezTo>
                <a:lnTo>
                  <a:pt x="4234" y="1039"/>
                </a:lnTo>
                <a:cubicBezTo>
                  <a:pt x="4261" y="1021"/>
                  <a:pt x="4287" y="1003"/>
                  <a:pt x="4314" y="987"/>
                </a:cubicBezTo>
                <a:cubicBezTo>
                  <a:pt x="4327" y="980"/>
                  <a:pt x="4341" y="973"/>
                  <a:pt x="4354" y="966"/>
                </a:cubicBezTo>
                <a:lnTo>
                  <a:pt x="4354" y="966"/>
                </a:lnTo>
                <a:cubicBezTo>
                  <a:pt x="4387" y="966"/>
                  <a:pt x="4458" y="929"/>
                  <a:pt x="4484" y="924"/>
                </a:cubicBezTo>
                <a:cubicBezTo>
                  <a:pt x="4502" y="919"/>
                  <a:pt x="4520" y="916"/>
                  <a:pt x="4538" y="912"/>
                </a:cubicBezTo>
                <a:lnTo>
                  <a:pt x="4538" y="912"/>
                </a:lnTo>
                <a:cubicBezTo>
                  <a:pt x="4568" y="910"/>
                  <a:pt x="4597" y="908"/>
                  <a:pt x="4626" y="908"/>
                </a:cubicBezTo>
                <a:cubicBezTo>
                  <a:pt x="4635" y="908"/>
                  <a:pt x="4666" y="906"/>
                  <a:pt x="4695" y="906"/>
                </a:cubicBezTo>
                <a:close/>
                <a:moveTo>
                  <a:pt x="4608" y="0"/>
                </a:moveTo>
                <a:cubicBezTo>
                  <a:pt x="4350" y="0"/>
                  <a:pt x="4089" y="65"/>
                  <a:pt x="3850" y="200"/>
                </a:cubicBezTo>
                <a:cubicBezTo>
                  <a:pt x="3602" y="341"/>
                  <a:pt x="3407" y="566"/>
                  <a:pt x="3209" y="764"/>
                </a:cubicBezTo>
                <a:lnTo>
                  <a:pt x="1261" y="2712"/>
                </a:lnTo>
                <a:lnTo>
                  <a:pt x="581" y="3392"/>
                </a:lnTo>
                <a:cubicBezTo>
                  <a:pt x="471" y="3503"/>
                  <a:pt x="366" y="3619"/>
                  <a:pt x="285" y="3754"/>
                </a:cubicBezTo>
                <a:cubicBezTo>
                  <a:pt x="61" y="4122"/>
                  <a:pt x="1" y="4604"/>
                  <a:pt x="134" y="5015"/>
                </a:cubicBezTo>
                <a:cubicBezTo>
                  <a:pt x="252" y="5382"/>
                  <a:pt x="495" y="5629"/>
                  <a:pt x="756" y="5891"/>
                </a:cubicBezTo>
                <a:lnTo>
                  <a:pt x="1623" y="6758"/>
                </a:lnTo>
                <a:lnTo>
                  <a:pt x="3416" y="8551"/>
                </a:lnTo>
                <a:lnTo>
                  <a:pt x="3486" y="8622"/>
                </a:lnTo>
                <a:lnTo>
                  <a:pt x="3486" y="8622"/>
                </a:lnTo>
                <a:cubicBezTo>
                  <a:pt x="3498" y="8636"/>
                  <a:pt x="3511" y="8650"/>
                  <a:pt x="3525" y="8664"/>
                </a:cubicBezTo>
                <a:cubicBezTo>
                  <a:pt x="3831" y="8961"/>
                  <a:pt x="4228" y="9110"/>
                  <a:pt x="4624" y="9110"/>
                </a:cubicBezTo>
                <a:cubicBezTo>
                  <a:pt x="5023" y="9110"/>
                  <a:pt x="5422" y="8959"/>
                  <a:pt x="5729" y="8659"/>
                </a:cubicBezTo>
                <a:cubicBezTo>
                  <a:pt x="5896" y="8493"/>
                  <a:pt x="6061" y="8326"/>
                  <a:pt x="6227" y="8159"/>
                </a:cubicBezTo>
                <a:lnTo>
                  <a:pt x="8209" y="6179"/>
                </a:lnTo>
                <a:cubicBezTo>
                  <a:pt x="8380" y="6007"/>
                  <a:pt x="8554" y="5837"/>
                  <a:pt x="8724" y="5663"/>
                </a:cubicBezTo>
                <a:cubicBezTo>
                  <a:pt x="9307" y="5068"/>
                  <a:pt x="9329" y="4128"/>
                  <a:pt x="8777" y="3505"/>
                </a:cubicBezTo>
                <a:cubicBezTo>
                  <a:pt x="8635" y="3345"/>
                  <a:pt x="8473" y="3199"/>
                  <a:pt x="8322" y="3049"/>
                </a:cubicBezTo>
                <a:lnTo>
                  <a:pt x="7372" y="2098"/>
                </a:lnTo>
                <a:cubicBezTo>
                  <a:pt x="6833" y="1559"/>
                  <a:pt x="6292" y="1018"/>
                  <a:pt x="5751" y="477"/>
                </a:cubicBezTo>
                <a:cubicBezTo>
                  <a:pt x="5441" y="169"/>
                  <a:pt x="5027" y="0"/>
                  <a:pt x="4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364;p25"/>
          <p:cNvSpPr/>
          <p:nvPr/>
        </p:nvSpPr>
        <p:spPr>
          <a:xfrm>
            <a:off x="4778196" y="2747436"/>
            <a:ext cx="1085977" cy="1058386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2" y="0"/>
                </a:moveTo>
                <a:cubicBezTo>
                  <a:pt x="3930" y="0"/>
                  <a:pt x="3648" y="107"/>
                  <a:pt x="3434" y="320"/>
                </a:cubicBezTo>
                <a:lnTo>
                  <a:pt x="428" y="3327"/>
                </a:lnTo>
                <a:cubicBezTo>
                  <a:pt x="0" y="3754"/>
                  <a:pt x="0" y="4454"/>
                  <a:pt x="428" y="4881"/>
                </a:cubicBezTo>
                <a:lnTo>
                  <a:pt x="3434" y="7888"/>
                </a:lnTo>
                <a:cubicBezTo>
                  <a:pt x="3648" y="8101"/>
                  <a:pt x="3930" y="8208"/>
                  <a:pt x="4212" y="8208"/>
                </a:cubicBezTo>
                <a:cubicBezTo>
                  <a:pt x="4493" y="8208"/>
                  <a:pt x="4775" y="8101"/>
                  <a:pt x="4988" y="7888"/>
                </a:cubicBezTo>
                <a:lnTo>
                  <a:pt x="7995" y="4881"/>
                </a:lnTo>
                <a:cubicBezTo>
                  <a:pt x="8422" y="4454"/>
                  <a:pt x="8422" y="3754"/>
                  <a:pt x="7995" y="3327"/>
                </a:cubicBezTo>
                <a:lnTo>
                  <a:pt x="4988" y="320"/>
                </a:lnTo>
                <a:cubicBezTo>
                  <a:pt x="4775" y="107"/>
                  <a:pt x="4493" y="0"/>
                  <a:pt x="421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365;p25"/>
          <p:cNvSpPr txBox="1"/>
          <p:nvPr/>
        </p:nvSpPr>
        <p:spPr>
          <a:xfrm>
            <a:off x="6105616" y="2859317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Renforcer les partenariats avec les détenteurs de statistiques administratives pour faciliter l’accessibilité aux </a:t>
            </a:r>
            <a:r>
              <a:rPr lang="fr-FR" sz="1200" dirty="0" smtClean="0"/>
              <a:t>données.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368;p25"/>
          <p:cNvSpPr/>
          <p:nvPr/>
        </p:nvSpPr>
        <p:spPr>
          <a:xfrm>
            <a:off x="5061081" y="4727778"/>
            <a:ext cx="5013000" cy="942459"/>
          </a:xfrm>
          <a:prstGeom prst="roundRect">
            <a:avLst>
              <a:gd name="adj" fmla="val 50000"/>
            </a:avLst>
          </a:prstGeom>
          <a:solidFill>
            <a:srgbClr val="00CC99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369;p25"/>
          <p:cNvSpPr/>
          <p:nvPr/>
        </p:nvSpPr>
        <p:spPr>
          <a:xfrm>
            <a:off x="4749316" y="4536802"/>
            <a:ext cx="1202788" cy="1174552"/>
          </a:xfrm>
          <a:custGeom>
            <a:avLst/>
            <a:gdLst/>
            <a:ahLst/>
            <a:cxnLst/>
            <a:rect l="l" t="t" r="r" b="b"/>
            <a:pathLst>
              <a:path w="9329" h="9110" extrusionOk="0">
                <a:moveTo>
                  <a:pt x="4705" y="906"/>
                </a:moveTo>
                <a:cubicBezTo>
                  <a:pt x="4728" y="907"/>
                  <a:pt x="4747" y="909"/>
                  <a:pt x="4751" y="915"/>
                </a:cubicBezTo>
                <a:cubicBezTo>
                  <a:pt x="4751" y="915"/>
                  <a:pt x="4751" y="915"/>
                  <a:pt x="4750" y="915"/>
                </a:cubicBezTo>
                <a:cubicBezTo>
                  <a:pt x="4746" y="915"/>
                  <a:pt x="4722" y="910"/>
                  <a:pt x="4705" y="906"/>
                </a:cubicBezTo>
                <a:close/>
                <a:moveTo>
                  <a:pt x="4399" y="942"/>
                </a:moveTo>
                <a:lnTo>
                  <a:pt x="4399" y="942"/>
                </a:lnTo>
                <a:cubicBezTo>
                  <a:pt x="4400" y="942"/>
                  <a:pt x="4379" y="954"/>
                  <a:pt x="4363" y="961"/>
                </a:cubicBezTo>
                <a:lnTo>
                  <a:pt x="4363" y="961"/>
                </a:lnTo>
                <a:cubicBezTo>
                  <a:pt x="4365" y="960"/>
                  <a:pt x="4367" y="959"/>
                  <a:pt x="4369" y="958"/>
                </a:cubicBezTo>
                <a:cubicBezTo>
                  <a:pt x="4390" y="946"/>
                  <a:pt x="4398" y="942"/>
                  <a:pt x="4399" y="942"/>
                </a:cubicBezTo>
                <a:close/>
                <a:moveTo>
                  <a:pt x="4348" y="966"/>
                </a:moveTo>
                <a:cubicBezTo>
                  <a:pt x="4348" y="966"/>
                  <a:pt x="4348" y="966"/>
                  <a:pt x="4348" y="966"/>
                </a:cubicBezTo>
                <a:lnTo>
                  <a:pt x="4348" y="966"/>
                </a:lnTo>
                <a:cubicBezTo>
                  <a:pt x="4348" y="966"/>
                  <a:pt x="4348" y="966"/>
                  <a:pt x="4348" y="966"/>
                </a:cubicBezTo>
                <a:close/>
                <a:moveTo>
                  <a:pt x="5026" y="1038"/>
                </a:moveTo>
                <a:lnTo>
                  <a:pt x="5026" y="1038"/>
                </a:lnTo>
                <a:cubicBezTo>
                  <a:pt x="5034" y="1044"/>
                  <a:pt x="5041" y="1051"/>
                  <a:pt x="5047" y="1058"/>
                </a:cubicBezTo>
                <a:lnTo>
                  <a:pt x="5047" y="1058"/>
                </a:lnTo>
                <a:cubicBezTo>
                  <a:pt x="5044" y="1054"/>
                  <a:pt x="5034" y="1045"/>
                  <a:pt x="5026" y="1038"/>
                </a:cubicBezTo>
                <a:close/>
                <a:moveTo>
                  <a:pt x="8124" y="4138"/>
                </a:moveTo>
                <a:cubicBezTo>
                  <a:pt x="8124" y="4138"/>
                  <a:pt x="8124" y="4138"/>
                  <a:pt x="8124" y="4138"/>
                </a:cubicBezTo>
                <a:lnTo>
                  <a:pt x="8124" y="4138"/>
                </a:lnTo>
                <a:cubicBezTo>
                  <a:pt x="8124" y="4138"/>
                  <a:pt x="8124" y="4138"/>
                  <a:pt x="8124" y="4138"/>
                </a:cubicBezTo>
                <a:close/>
                <a:moveTo>
                  <a:pt x="1029" y="4299"/>
                </a:moveTo>
                <a:cubicBezTo>
                  <a:pt x="1022" y="4314"/>
                  <a:pt x="1012" y="4331"/>
                  <a:pt x="1012" y="4331"/>
                </a:cubicBezTo>
                <a:cubicBezTo>
                  <a:pt x="1012" y="4331"/>
                  <a:pt x="1016" y="4323"/>
                  <a:pt x="1027" y="4301"/>
                </a:cubicBezTo>
                <a:cubicBezTo>
                  <a:pt x="1028" y="4301"/>
                  <a:pt x="1028" y="4300"/>
                  <a:pt x="1029" y="4299"/>
                </a:cubicBezTo>
                <a:close/>
                <a:moveTo>
                  <a:pt x="8270" y="4434"/>
                </a:moveTo>
                <a:cubicBezTo>
                  <a:pt x="8269" y="4435"/>
                  <a:pt x="8269" y="4435"/>
                  <a:pt x="8269" y="4436"/>
                </a:cubicBezTo>
                <a:lnTo>
                  <a:pt x="8269" y="4436"/>
                </a:lnTo>
                <a:cubicBezTo>
                  <a:pt x="8269" y="4435"/>
                  <a:pt x="8269" y="4435"/>
                  <a:pt x="8270" y="4434"/>
                </a:cubicBezTo>
                <a:close/>
                <a:moveTo>
                  <a:pt x="984" y="4432"/>
                </a:moveTo>
                <a:cubicBezTo>
                  <a:pt x="983" y="4433"/>
                  <a:pt x="978" y="4459"/>
                  <a:pt x="976" y="4475"/>
                </a:cubicBezTo>
                <a:lnTo>
                  <a:pt x="976" y="4475"/>
                </a:lnTo>
                <a:cubicBezTo>
                  <a:pt x="976" y="4454"/>
                  <a:pt x="979" y="4436"/>
                  <a:pt x="984" y="4432"/>
                </a:cubicBezTo>
                <a:close/>
                <a:moveTo>
                  <a:pt x="8262" y="4678"/>
                </a:moveTo>
                <a:cubicBezTo>
                  <a:pt x="8261" y="4679"/>
                  <a:pt x="8261" y="4680"/>
                  <a:pt x="8261" y="4680"/>
                </a:cubicBezTo>
                <a:cubicBezTo>
                  <a:pt x="8261" y="4680"/>
                  <a:pt x="8261" y="4679"/>
                  <a:pt x="8262" y="4678"/>
                </a:cubicBezTo>
                <a:close/>
                <a:moveTo>
                  <a:pt x="1012" y="4784"/>
                </a:moveTo>
                <a:cubicBezTo>
                  <a:pt x="1012" y="4784"/>
                  <a:pt x="1023" y="4803"/>
                  <a:pt x="1030" y="4818"/>
                </a:cubicBezTo>
                <a:lnTo>
                  <a:pt x="1030" y="4818"/>
                </a:lnTo>
                <a:cubicBezTo>
                  <a:pt x="1029" y="4817"/>
                  <a:pt x="1028" y="4815"/>
                  <a:pt x="1027" y="4814"/>
                </a:cubicBezTo>
                <a:cubicBezTo>
                  <a:pt x="1015" y="4792"/>
                  <a:pt x="1012" y="4784"/>
                  <a:pt x="1012" y="4784"/>
                </a:cubicBezTo>
                <a:close/>
                <a:moveTo>
                  <a:pt x="1127" y="4979"/>
                </a:moveTo>
                <a:cubicBezTo>
                  <a:pt x="1128" y="4979"/>
                  <a:pt x="1128" y="4979"/>
                  <a:pt x="1128" y="4979"/>
                </a:cubicBezTo>
                <a:cubicBezTo>
                  <a:pt x="1128" y="4979"/>
                  <a:pt x="1128" y="4979"/>
                  <a:pt x="1127" y="4979"/>
                </a:cubicBezTo>
                <a:close/>
                <a:moveTo>
                  <a:pt x="4351" y="8151"/>
                </a:moveTo>
                <a:cubicBezTo>
                  <a:pt x="4352" y="8152"/>
                  <a:pt x="4375" y="8164"/>
                  <a:pt x="4390" y="8171"/>
                </a:cubicBezTo>
                <a:lnTo>
                  <a:pt x="4390" y="8171"/>
                </a:lnTo>
                <a:cubicBezTo>
                  <a:pt x="4371" y="8165"/>
                  <a:pt x="4356" y="8159"/>
                  <a:pt x="4351" y="8151"/>
                </a:cubicBezTo>
                <a:close/>
                <a:moveTo>
                  <a:pt x="4507" y="8194"/>
                </a:moveTo>
                <a:lnTo>
                  <a:pt x="4507" y="8194"/>
                </a:lnTo>
                <a:cubicBezTo>
                  <a:pt x="4507" y="8194"/>
                  <a:pt x="4508" y="8194"/>
                  <a:pt x="4509" y="8195"/>
                </a:cubicBezTo>
                <a:lnTo>
                  <a:pt x="4509" y="8195"/>
                </a:lnTo>
                <a:cubicBezTo>
                  <a:pt x="4508" y="8194"/>
                  <a:pt x="4507" y="8194"/>
                  <a:pt x="4507" y="8194"/>
                </a:cubicBezTo>
                <a:close/>
                <a:moveTo>
                  <a:pt x="4753" y="8202"/>
                </a:moveTo>
                <a:cubicBezTo>
                  <a:pt x="4759" y="8202"/>
                  <a:pt x="4754" y="8203"/>
                  <a:pt x="4722" y="8205"/>
                </a:cubicBezTo>
                <a:cubicBezTo>
                  <a:pt x="4717" y="8205"/>
                  <a:pt x="4711" y="8205"/>
                  <a:pt x="4706" y="8206"/>
                </a:cubicBezTo>
                <a:lnTo>
                  <a:pt x="4706" y="8206"/>
                </a:lnTo>
                <a:cubicBezTo>
                  <a:pt x="4721" y="8203"/>
                  <a:pt x="4745" y="8202"/>
                  <a:pt x="4753" y="8202"/>
                </a:cubicBezTo>
                <a:close/>
                <a:moveTo>
                  <a:pt x="4688" y="906"/>
                </a:moveTo>
                <a:cubicBezTo>
                  <a:pt x="4691" y="906"/>
                  <a:pt x="4695" y="906"/>
                  <a:pt x="4698" y="906"/>
                </a:cubicBezTo>
                <a:lnTo>
                  <a:pt x="4698" y="906"/>
                </a:lnTo>
                <a:cubicBezTo>
                  <a:pt x="4703" y="908"/>
                  <a:pt x="4711" y="910"/>
                  <a:pt x="4722" y="913"/>
                </a:cubicBezTo>
                <a:cubicBezTo>
                  <a:pt x="4748" y="920"/>
                  <a:pt x="4773" y="925"/>
                  <a:pt x="4799" y="931"/>
                </a:cubicBezTo>
                <a:cubicBezTo>
                  <a:pt x="4807" y="933"/>
                  <a:pt x="4850" y="948"/>
                  <a:pt x="4876" y="957"/>
                </a:cubicBezTo>
                <a:lnTo>
                  <a:pt x="4876" y="957"/>
                </a:lnTo>
                <a:cubicBezTo>
                  <a:pt x="4896" y="967"/>
                  <a:pt x="4929" y="982"/>
                  <a:pt x="4939" y="988"/>
                </a:cubicBezTo>
                <a:cubicBezTo>
                  <a:pt x="4958" y="1000"/>
                  <a:pt x="4986" y="1012"/>
                  <a:pt x="5010" y="1027"/>
                </a:cubicBezTo>
                <a:lnTo>
                  <a:pt x="5010" y="1027"/>
                </a:lnTo>
                <a:cubicBezTo>
                  <a:pt x="5013" y="1031"/>
                  <a:pt x="5020" y="1038"/>
                  <a:pt x="5032" y="1050"/>
                </a:cubicBezTo>
                <a:cubicBezTo>
                  <a:pt x="5048" y="1065"/>
                  <a:pt x="5065" y="1080"/>
                  <a:pt x="5080" y="1096"/>
                </a:cubicBezTo>
                <a:lnTo>
                  <a:pt x="5111" y="1126"/>
                </a:lnTo>
                <a:lnTo>
                  <a:pt x="5323" y="1337"/>
                </a:lnTo>
                <a:lnTo>
                  <a:pt x="6146" y="2161"/>
                </a:lnTo>
                <a:lnTo>
                  <a:pt x="7929" y="3944"/>
                </a:lnTo>
                <a:cubicBezTo>
                  <a:pt x="7980" y="3995"/>
                  <a:pt x="8032" y="4047"/>
                  <a:pt x="8083" y="4099"/>
                </a:cubicBezTo>
                <a:cubicBezTo>
                  <a:pt x="8088" y="4105"/>
                  <a:pt x="8096" y="4110"/>
                  <a:pt x="8101" y="4117"/>
                </a:cubicBezTo>
                <a:cubicBezTo>
                  <a:pt x="8109" y="4126"/>
                  <a:pt x="8117" y="4135"/>
                  <a:pt x="8125" y="4144"/>
                </a:cubicBezTo>
                <a:lnTo>
                  <a:pt x="8125" y="4144"/>
                </a:lnTo>
                <a:cubicBezTo>
                  <a:pt x="8135" y="4172"/>
                  <a:pt x="8200" y="4255"/>
                  <a:pt x="8210" y="4274"/>
                </a:cubicBezTo>
                <a:cubicBezTo>
                  <a:pt x="8216" y="4285"/>
                  <a:pt x="8221" y="4296"/>
                  <a:pt x="8227" y="4307"/>
                </a:cubicBezTo>
                <a:lnTo>
                  <a:pt x="8227" y="4307"/>
                </a:lnTo>
                <a:cubicBezTo>
                  <a:pt x="8237" y="4344"/>
                  <a:pt x="8251" y="4379"/>
                  <a:pt x="8260" y="4416"/>
                </a:cubicBezTo>
                <a:cubicBezTo>
                  <a:pt x="8263" y="4428"/>
                  <a:pt x="8265" y="4439"/>
                  <a:pt x="8268" y="4451"/>
                </a:cubicBezTo>
                <a:lnTo>
                  <a:pt x="8268" y="4451"/>
                </a:lnTo>
                <a:cubicBezTo>
                  <a:pt x="8266" y="4490"/>
                  <a:pt x="8277" y="4535"/>
                  <a:pt x="8276" y="4575"/>
                </a:cubicBezTo>
                <a:cubicBezTo>
                  <a:pt x="8276" y="4595"/>
                  <a:pt x="8275" y="4617"/>
                  <a:pt x="8273" y="4637"/>
                </a:cubicBezTo>
                <a:cubicBezTo>
                  <a:pt x="8272" y="4652"/>
                  <a:pt x="8264" y="4672"/>
                  <a:pt x="8262" y="4678"/>
                </a:cubicBezTo>
                <a:lnTo>
                  <a:pt x="8262" y="4678"/>
                </a:lnTo>
                <a:cubicBezTo>
                  <a:pt x="8263" y="4675"/>
                  <a:pt x="8266" y="4667"/>
                  <a:pt x="8272" y="4655"/>
                </a:cubicBezTo>
                <a:lnTo>
                  <a:pt x="8272" y="4655"/>
                </a:lnTo>
                <a:cubicBezTo>
                  <a:pt x="8270" y="4660"/>
                  <a:pt x="8269" y="4666"/>
                  <a:pt x="8268" y="4671"/>
                </a:cubicBezTo>
                <a:cubicBezTo>
                  <a:pt x="8264" y="4691"/>
                  <a:pt x="8259" y="4712"/>
                  <a:pt x="8252" y="4732"/>
                </a:cubicBezTo>
                <a:cubicBezTo>
                  <a:pt x="8249" y="4746"/>
                  <a:pt x="8244" y="4773"/>
                  <a:pt x="8238" y="4796"/>
                </a:cubicBezTo>
                <a:lnTo>
                  <a:pt x="8238" y="4796"/>
                </a:lnTo>
                <a:cubicBezTo>
                  <a:pt x="8235" y="4799"/>
                  <a:pt x="8231" y="4805"/>
                  <a:pt x="8226" y="4815"/>
                </a:cubicBezTo>
                <a:cubicBezTo>
                  <a:pt x="8213" y="4839"/>
                  <a:pt x="8201" y="4862"/>
                  <a:pt x="8188" y="4886"/>
                </a:cubicBezTo>
                <a:cubicBezTo>
                  <a:pt x="8175" y="4905"/>
                  <a:pt x="8165" y="4922"/>
                  <a:pt x="8153" y="4941"/>
                </a:cubicBezTo>
                <a:cubicBezTo>
                  <a:pt x="8150" y="4945"/>
                  <a:pt x="8143" y="4954"/>
                  <a:pt x="8137" y="4962"/>
                </a:cubicBezTo>
                <a:lnTo>
                  <a:pt x="8137" y="4962"/>
                </a:lnTo>
                <a:cubicBezTo>
                  <a:pt x="8120" y="4980"/>
                  <a:pt x="8095" y="5007"/>
                  <a:pt x="8088" y="5014"/>
                </a:cubicBezTo>
                <a:lnTo>
                  <a:pt x="8081" y="5021"/>
                </a:lnTo>
                <a:cubicBezTo>
                  <a:pt x="8027" y="5076"/>
                  <a:pt x="7973" y="5130"/>
                  <a:pt x="7918" y="5184"/>
                </a:cubicBezTo>
                <a:lnTo>
                  <a:pt x="6132" y="6970"/>
                </a:lnTo>
                <a:lnTo>
                  <a:pt x="5309" y="7793"/>
                </a:lnTo>
                <a:lnTo>
                  <a:pt x="5108" y="7995"/>
                </a:lnTo>
                <a:cubicBezTo>
                  <a:pt x="5091" y="8011"/>
                  <a:pt x="5075" y="8028"/>
                  <a:pt x="5059" y="8043"/>
                </a:cubicBezTo>
                <a:cubicBezTo>
                  <a:pt x="5055" y="8046"/>
                  <a:pt x="5036" y="8063"/>
                  <a:pt x="5022" y="8075"/>
                </a:cubicBezTo>
                <a:lnTo>
                  <a:pt x="5022" y="8075"/>
                </a:lnTo>
                <a:cubicBezTo>
                  <a:pt x="5035" y="8066"/>
                  <a:pt x="5052" y="8055"/>
                  <a:pt x="5053" y="8055"/>
                </a:cubicBezTo>
                <a:lnTo>
                  <a:pt x="5053" y="8055"/>
                </a:lnTo>
                <a:cubicBezTo>
                  <a:pt x="5054" y="8055"/>
                  <a:pt x="5046" y="8061"/>
                  <a:pt x="5023" y="8076"/>
                </a:cubicBezTo>
                <a:cubicBezTo>
                  <a:pt x="5021" y="8077"/>
                  <a:pt x="5020" y="8078"/>
                  <a:pt x="5018" y="8079"/>
                </a:cubicBezTo>
                <a:lnTo>
                  <a:pt x="5018" y="8079"/>
                </a:lnTo>
                <a:cubicBezTo>
                  <a:pt x="5019" y="8078"/>
                  <a:pt x="5021" y="8077"/>
                  <a:pt x="5022" y="8075"/>
                </a:cubicBezTo>
                <a:lnTo>
                  <a:pt x="5022" y="8075"/>
                </a:lnTo>
                <a:cubicBezTo>
                  <a:pt x="5019" y="8078"/>
                  <a:pt x="5016" y="8080"/>
                  <a:pt x="5013" y="8082"/>
                </a:cubicBezTo>
                <a:lnTo>
                  <a:pt x="5013" y="8082"/>
                </a:lnTo>
                <a:cubicBezTo>
                  <a:pt x="5015" y="8081"/>
                  <a:pt x="5016" y="8080"/>
                  <a:pt x="5018" y="8079"/>
                </a:cubicBezTo>
                <a:lnTo>
                  <a:pt x="5018" y="8079"/>
                </a:lnTo>
                <a:cubicBezTo>
                  <a:pt x="5012" y="8084"/>
                  <a:pt x="5009" y="8087"/>
                  <a:pt x="5009" y="8087"/>
                </a:cubicBezTo>
                <a:cubicBezTo>
                  <a:pt x="5008" y="8086"/>
                  <a:pt x="5010" y="8084"/>
                  <a:pt x="5013" y="8082"/>
                </a:cubicBezTo>
                <a:lnTo>
                  <a:pt x="5013" y="8082"/>
                </a:lnTo>
                <a:cubicBezTo>
                  <a:pt x="4985" y="8100"/>
                  <a:pt x="4957" y="8118"/>
                  <a:pt x="4927" y="8134"/>
                </a:cubicBezTo>
                <a:cubicBezTo>
                  <a:pt x="4912" y="8142"/>
                  <a:pt x="4897" y="8150"/>
                  <a:pt x="4882" y="8158"/>
                </a:cubicBezTo>
                <a:lnTo>
                  <a:pt x="4882" y="8158"/>
                </a:lnTo>
                <a:cubicBezTo>
                  <a:pt x="4839" y="8171"/>
                  <a:pt x="4799" y="8185"/>
                  <a:pt x="4756" y="8196"/>
                </a:cubicBezTo>
                <a:cubicBezTo>
                  <a:pt x="4743" y="8199"/>
                  <a:pt x="4714" y="8200"/>
                  <a:pt x="4700" y="8206"/>
                </a:cubicBezTo>
                <a:lnTo>
                  <a:pt x="4700" y="8206"/>
                </a:lnTo>
                <a:cubicBezTo>
                  <a:pt x="4671" y="8208"/>
                  <a:pt x="4642" y="8209"/>
                  <a:pt x="4613" y="8209"/>
                </a:cubicBezTo>
                <a:cubicBezTo>
                  <a:pt x="4592" y="8209"/>
                  <a:pt x="4571" y="8207"/>
                  <a:pt x="4550" y="8206"/>
                </a:cubicBezTo>
                <a:cubicBezTo>
                  <a:pt x="4535" y="8205"/>
                  <a:pt x="4516" y="8198"/>
                  <a:pt x="4509" y="8195"/>
                </a:cubicBezTo>
                <a:lnTo>
                  <a:pt x="4509" y="8195"/>
                </a:lnTo>
                <a:cubicBezTo>
                  <a:pt x="4512" y="8196"/>
                  <a:pt x="4517" y="8198"/>
                  <a:pt x="4525" y="8202"/>
                </a:cubicBezTo>
                <a:lnTo>
                  <a:pt x="4525" y="8202"/>
                </a:lnTo>
                <a:cubicBezTo>
                  <a:pt x="4507" y="8198"/>
                  <a:pt x="4489" y="8194"/>
                  <a:pt x="4470" y="8190"/>
                </a:cubicBezTo>
                <a:cubicBezTo>
                  <a:pt x="4457" y="8186"/>
                  <a:pt x="4425" y="8181"/>
                  <a:pt x="4398" y="8173"/>
                </a:cubicBezTo>
                <a:lnTo>
                  <a:pt x="4398" y="8173"/>
                </a:lnTo>
                <a:cubicBezTo>
                  <a:pt x="4393" y="8171"/>
                  <a:pt x="4385" y="8166"/>
                  <a:pt x="4372" y="8159"/>
                </a:cubicBezTo>
                <a:cubicBezTo>
                  <a:pt x="4353" y="8149"/>
                  <a:pt x="4333" y="8139"/>
                  <a:pt x="4316" y="8129"/>
                </a:cubicBezTo>
                <a:cubicBezTo>
                  <a:pt x="4288" y="8113"/>
                  <a:pt x="4262" y="8095"/>
                  <a:pt x="4236" y="8078"/>
                </a:cubicBezTo>
                <a:lnTo>
                  <a:pt x="4236" y="8078"/>
                </a:lnTo>
                <a:cubicBezTo>
                  <a:pt x="4236" y="8078"/>
                  <a:pt x="4236" y="8078"/>
                  <a:pt x="4236" y="8078"/>
                </a:cubicBezTo>
                <a:cubicBezTo>
                  <a:pt x="4212" y="8056"/>
                  <a:pt x="4190" y="8038"/>
                  <a:pt x="4170" y="8018"/>
                </a:cubicBezTo>
                <a:lnTo>
                  <a:pt x="4170" y="8018"/>
                </a:lnTo>
                <a:cubicBezTo>
                  <a:pt x="4170" y="8018"/>
                  <a:pt x="4170" y="8018"/>
                  <a:pt x="4170" y="8018"/>
                </a:cubicBezTo>
                <a:lnTo>
                  <a:pt x="2853" y="6701"/>
                </a:lnTo>
                <a:lnTo>
                  <a:pt x="1225" y="5073"/>
                </a:lnTo>
                <a:lnTo>
                  <a:pt x="1171" y="5019"/>
                </a:lnTo>
                <a:lnTo>
                  <a:pt x="1165" y="5013"/>
                </a:lnTo>
                <a:cubicBezTo>
                  <a:pt x="1149" y="4997"/>
                  <a:pt x="1135" y="4979"/>
                  <a:pt x="1118" y="4963"/>
                </a:cubicBezTo>
                <a:cubicBezTo>
                  <a:pt x="1113" y="4958"/>
                  <a:pt x="1107" y="4954"/>
                  <a:pt x="1102" y="4950"/>
                </a:cubicBezTo>
                <a:lnTo>
                  <a:pt x="1102" y="4950"/>
                </a:lnTo>
                <a:cubicBezTo>
                  <a:pt x="1081" y="4921"/>
                  <a:pt x="1063" y="4882"/>
                  <a:pt x="1049" y="4856"/>
                </a:cubicBezTo>
                <a:cubicBezTo>
                  <a:pt x="1044" y="4848"/>
                  <a:pt x="1040" y="4839"/>
                  <a:pt x="1036" y="4830"/>
                </a:cubicBezTo>
                <a:lnTo>
                  <a:pt x="1036" y="4830"/>
                </a:lnTo>
                <a:cubicBezTo>
                  <a:pt x="1034" y="4800"/>
                  <a:pt x="1002" y="4742"/>
                  <a:pt x="997" y="4716"/>
                </a:cubicBezTo>
                <a:cubicBezTo>
                  <a:pt x="992" y="4695"/>
                  <a:pt x="988" y="4675"/>
                  <a:pt x="982" y="4654"/>
                </a:cubicBezTo>
                <a:cubicBezTo>
                  <a:pt x="978" y="4636"/>
                  <a:pt x="976" y="4629"/>
                  <a:pt x="975" y="4629"/>
                </a:cubicBezTo>
                <a:lnTo>
                  <a:pt x="975" y="4629"/>
                </a:lnTo>
                <a:cubicBezTo>
                  <a:pt x="974" y="4629"/>
                  <a:pt x="986" y="4682"/>
                  <a:pt x="984" y="4682"/>
                </a:cubicBezTo>
                <a:cubicBezTo>
                  <a:pt x="984" y="4682"/>
                  <a:pt x="984" y="4682"/>
                  <a:pt x="984" y="4682"/>
                </a:cubicBezTo>
                <a:cubicBezTo>
                  <a:pt x="969" y="4673"/>
                  <a:pt x="976" y="4559"/>
                  <a:pt x="977" y="4542"/>
                </a:cubicBezTo>
                <a:cubicBezTo>
                  <a:pt x="977" y="4533"/>
                  <a:pt x="976" y="4509"/>
                  <a:pt x="976" y="4486"/>
                </a:cubicBezTo>
                <a:lnTo>
                  <a:pt x="976" y="4486"/>
                </a:lnTo>
                <a:cubicBezTo>
                  <a:pt x="977" y="4483"/>
                  <a:pt x="979" y="4476"/>
                  <a:pt x="982" y="4461"/>
                </a:cubicBezTo>
                <a:cubicBezTo>
                  <a:pt x="988" y="4441"/>
                  <a:pt x="992" y="4420"/>
                  <a:pt x="997" y="4400"/>
                </a:cubicBezTo>
                <a:cubicBezTo>
                  <a:pt x="1004" y="4373"/>
                  <a:pt x="1036" y="4315"/>
                  <a:pt x="1036" y="4285"/>
                </a:cubicBezTo>
                <a:lnTo>
                  <a:pt x="1036" y="4285"/>
                </a:lnTo>
                <a:cubicBezTo>
                  <a:pt x="1043" y="4271"/>
                  <a:pt x="1050" y="4257"/>
                  <a:pt x="1057" y="4245"/>
                </a:cubicBezTo>
                <a:cubicBezTo>
                  <a:pt x="1069" y="4223"/>
                  <a:pt x="1083" y="4192"/>
                  <a:pt x="1101" y="4166"/>
                </a:cubicBezTo>
                <a:lnTo>
                  <a:pt x="1101" y="4166"/>
                </a:lnTo>
                <a:cubicBezTo>
                  <a:pt x="1106" y="4162"/>
                  <a:pt x="1113" y="4157"/>
                  <a:pt x="1118" y="4151"/>
                </a:cubicBezTo>
                <a:cubicBezTo>
                  <a:pt x="1134" y="4135"/>
                  <a:pt x="1149" y="4118"/>
                  <a:pt x="1165" y="4103"/>
                </a:cubicBezTo>
                <a:lnTo>
                  <a:pt x="1172" y="4095"/>
                </a:lnTo>
                <a:cubicBezTo>
                  <a:pt x="1190" y="4076"/>
                  <a:pt x="1210" y="4058"/>
                  <a:pt x="1228" y="4038"/>
                </a:cubicBezTo>
                <a:lnTo>
                  <a:pt x="1481" y="3787"/>
                </a:lnTo>
                <a:lnTo>
                  <a:pt x="3364" y="1903"/>
                </a:lnTo>
                <a:lnTo>
                  <a:pt x="4066" y="1201"/>
                </a:lnTo>
                <a:cubicBezTo>
                  <a:pt x="4106" y="1161"/>
                  <a:pt x="4144" y="1121"/>
                  <a:pt x="4185" y="1083"/>
                </a:cubicBezTo>
                <a:cubicBezTo>
                  <a:pt x="4200" y="1068"/>
                  <a:pt x="4218" y="1054"/>
                  <a:pt x="4233" y="1039"/>
                </a:cubicBezTo>
                <a:lnTo>
                  <a:pt x="4233" y="1039"/>
                </a:lnTo>
                <a:cubicBezTo>
                  <a:pt x="4260" y="1022"/>
                  <a:pt x="4286" y="1004"/>
                  <a:pt x="4313" y="987"/>
                </a:cubicBezTo>
                <a:cubicBezTo>
                  <a:pt x="4327" y="980"/>
                  <a:pt x="4341" y="973"/>
                  <a:pt x="4354" y="966"/>
                </a:cubicBezTo>
                <a:lnTo>
                  <a:pt x="4354" y="966"/>
                </a:lnTo>
                <a:cubicBezTo>
                  <a:pt x="4386" y="966"/>
                  <a:pt x="4457" y="930"/>
                  <a:pt x="4484" y="923"/>
                </a:cubicBezTo>
                <a:cubicBezTo>
                  <a:pt x="4503" y="918"/>
                  <a:pt x="4522" y="916"/>
                  <a:pt x="4541" y="912"/>
                </a:cubicBezTo>
                <a:lnTo>
                  <a:pt x="4541" y="912"/>
                </a:lnTo>
                <a:cubicBezTo>
                  <a:pt x="4569" y="910"/>
                  <a:pt x="4597" y="907"/>
                  <a:pt x="4625" y="907"/>
                </a:cubicBezTo>
                <a:cubicBezTo>
                  <a:pt x="4633" y="907"/>
                  <a:pt x="4661" y="906"/>
                  <a:pt x="4688" y="906"/>
                </a:cubicBezTo>
                <a:close/>
                <a:moveTo>
                  <a:pt x="4607" y="1"/>
                </a:moveTo>
                <a:cubicBezTo>
                  <a:pt x="4349" y="1"/>
                  <a:pt x="4088" y="65"/>
                  <a:pt x="3849" y="200"/>
                </a:cubicBezTo>
                <a:cubicBezTo>
                  <a:pt x="3602" y="342"/>
                  <a:pt x="3406" y="567"/>
                  <a:pt x="3208" y="765"/>
                </a:cubicBezTo>
                <a:lnTo>
                  <a:pt x="1261" y="2712"/>
                </a:lnTo>
                <a:lnTo>
                  <a:pt x="580" y="3393"/>
                </a:lnTo>
                <a:cubicBezTo>
                  <a:pt x="470" y="3503"/>
                  <a:pt x="365" y="3620"/>
                  <a:pt x="285" y="3754"/>
                </a:cubicBezTo>
                <a:cubicBezTo>
                  <a:pt x="61" y="4122"/>
                  <a:pt x="0" y="4604"/>
                  <a:pt x="133" y="5017"/>
                </a:cubicBezTo>
                <a:cubicBezTo>
                  <a:pt x="251" y="5382"/>
                  <a:pt x="494" y="5631"/>
                  <a:pt x="755" y="5891"/>
                </a:cubicBezTo>
                <a:lnTo>
                  <a:pt x="1622" y="6758"/>
                </a:lnTo>
                <a:lnTo>
                  <a:pt x="3416" y="8552"/>
                </a:lnTo>
                <a:lnTo>
                  <a:pt x="3486" y="8622"/>
                </a:lnTo>
                <a:lnTo>
                  <a:pt x="3486" y="8622"/>
                </a:lnTo>
                <a:cubicBezTo>
                  <a:pt x="3497" y="8637"/>
                  <a:pt x="3510" y="8651"/>
                  <a:pt x="3524" y="8664"/>
                </a:cubicBezTo>
                <a:cubicBezTo>
                  <a:pt x="3830" y="8961"/>
                  <a:pt x="4227" y="9110"/>
                  <a:pt x="4624" y="9110"/>
                </a:cubicBezTo>
                <a:cubicBezTo>
                  <a:pt x="5022" y="9110"/>
                  <a:pt x="5421" y="8960"/>
                  <a:pt x="5728" y="8659"/>
                </a:cubicBezTo>
                <a:cubicBezTo>
                  <a:pt x="5896" y="8493"/>
                  <a:pt x="6060" y="8327"/>
                  <a:pt x="6226" y="8160"/>
                </a:cubicBezTo>
                <a:lnTo>
                  <a:pt x="8208" y="6179"/>
                </a:lnTo>
                <a:cubicBezTo>
                  <a:pt x="8379" y="6007"/>
                  <a:pt x="8553" y="5837"/>
                  <a:pt x="8723" y="5663"/>
                </a:cubicBezTo>
                <a:cubicBezTo>
                  <a:pt x="9306" y="5069"/>
                  <a:pt x="9329" y="4128"/>
                  <a:pt x="8776" y="3505"/>
                </a:cubicBezTo>
                <a:cubicBezTo>
                  <a:pt x="8634" y="3346"/>
                  <a:pt x="8472" y="3200"/>
                  <a:pt x="8322" y="3049"/>
                </a:cubicBezTo>
                <a:lnTo>
                  <a:pt x="7371" y="2098"/>
                </a:lnTo>
                <a:cubicBezTo>
                  <a:pt x="6832" y="1559"/>
                  <a:pt x="6292" y="1018"/>
                  <a:pt x="5750" y="479"/>
                </a:cubicBezTo>
                <a:cubicBezTo>
                  <a:pt x="5440" y="169"/>
                  <a:pt x="5026" y="1"/>
                  <a:pt x="46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370;p25"/>
          <p:cNvSpPr/>
          <p:nvPr/>
        </p:nvSpPr>
        <p:spPr>
          <a:xfrm>
            <a:off x="4802563" y="4594885"/>
            <a:ext cx="1085977" cy="1058386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1" y="0"/>
                </a:moveTo>
                <a:cubicBezTo>
                  <a:pt x="3930" y="0"/>
                  <a:pt x="3648" y="107"/>
                  <a:pt x="3434" y="320"/>
                </a:cubicBezTo>
                <a:lnTo>
                  <a:pt x="428" y="3328"/>
                </a:lnTo>
                <a:cubicBezTo>
                  <a:pt x="1" y="3755"/>
                  <a:pt x="1" y="4454"/>
                  <a:pt x="428" y="4882"/>
                </a:cubicBezTo>
                <a:lnTo>
                  <a:pt x="3434" y="7889"/>
                </a:lnTo>
                <a:cubicBezTo>
                  <a:pt x="3648" y="8102"/>
                  <a:pt x="3930" y="8209"/>
                  <a:pt x="4212" y="8209"/>
                </a:cubicBezTo>
                <a:cubicBezTo>
                  <a:pt x="4494" y="8209"/>
                  <a:pt x="4775" y="8102"/>
                  <a:pt x="4989" y="7889"/>
                </a:cubicBezTo>
                <a:lnTo>
                  <a:pt x="7996" y="4882"/>
                </a:lnTo>
                <a:cubicBezTo>
                  <a:pt x="8422" y="4454"/>
                  <a:pt x="8422" y="3755"/>
                  <a:pt x="7996" y="3328"/>
                </a:cubicBezTo>
                <a:lnTo>
                  <a:pt x="4989" y="320"/>
                </a:lnTo>
                <a:cubicBezTo>
                  <a:pt x="4775" y="107"/>
                  <a:pt x="4493" y="0"/>
                  <a:pt x="4211" y="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372;p25"/>
          <p:cNvSpPr txBox="1"/>
          <p:nvPr/>
        </p:nvSpPr>
        <p:spPr>
          <a:xfrm>
            <a:off x="6086920" y="4785573"/>
            <a:ext cx="3672900" cy="84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Effectuer un </a:t>
            </a:r>
            <a:r>
              <a:rPr lang="fr-FR" sz="1200" dirty="0" err="1"/>
              <a:t>benchmarking</a:t>
            </a:r>
            <a:r>
              <a:rPr lang="fr-FR" sz="1200" dirty="0"/>
              <a:t> des pratiques internationales en matière d’utilisation statistique des données </a:t>
            </a:r>
            <a:r>
              <a:rPr lang="fr-FR" sz="1200" dirty="0" smtClean="0"/>
              <a:t>administratives, alternatives </a:t>
            </a:r>
            <a:r>
              <a:rPr lang="fr-FR" sz="1200" dirty="0"/>
              <a:t>et des </a:t>
            </a:r>
            <a:r>
              <a:rPr lang="fr-FR" sz="1200" dirty="0" err="1"/>
              <a:t>big</a:t>
            </a:r>
            <a:r>
              <a:rPr lang="fr-FR" sz="1200" dirty="0"/>
              <a:t> </a:t>
            </a:r>
            <a:r>
              <a:rPr lang="fr-FR" sz="1200" dirty="0" smtClean="0"/>
              <a:t>data.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374;p25"/>
          <p:cNvSpPr/>
          <p:nvPr/>
        </p:nvSpPr>
        <p:spPr>
          <a:xfrm>
            <a:off x="5061081" y="1956540"/>
            <a:ext cx="5013000" cy="7926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375;p25"/>
          <p:cNvSpPr txBox="1"/>
          <p:nvPr/>
        </p:nvSpPr>
        <p:spPr>
          <a:xfrm>
            <a:off x="5996462" y="1956540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Capitaliser sur l’institution des CORECOS pour améliorer l’accessibilité aux données statistiques produites par les différents </a:t>
            </a:r>
            <a:r>
              <a:rPr lang="fr-FR" sz="1200" dirty="0" smtClean="0"/>
              <a:t>acteurs.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377;p25"/>
          <p:cNvSpPr/>
          <p:nvPr/>
        </p:nvSpPr>
        <p:spPr>
          <a:xfrm>
            <a:off x="4717986" y="1765499"/>
            <a:ext cx="1202788" cy="1174681"/>
          </a:xfrm>
          <a:custGeom>
            <a:avLst/>
            <a:gdLst/>
            <a:ahLst/>
            <a:cxnLst/>
            <a:rect l="l" t="t" r="r" b="b"/>
            <a:pathLst>
              <a:path w="9329" h="9111" extrusionOk="0">
                <a:moveTo>
                  <a:pt x="4704" y="907"/>
                </a:moveTo>
                <a:lnTo>
                  <a:pt x="4704" y="907"/>
                </a:lnTo>
                <a:cubicBezTo>
                  <a:pt x="4728" y="907"/>
                  <a:pt x="4747" y="909"/>
                  <a:pt x="4750" y="915"/>
                </a:cubicBezTo>
                <a:cubicBezTo>
                  <a:pt x="4750" y="915"/>
                  <a:pt x="4750" y="915"/>
                  <a:pt x="4749" y="915"/>
                </a:cubicBezTo>
                <a:cubicBezTo>
                  <a:pt x="4744" y="915"/>
                  <a:pt x="4721" y="910"/>
                  <a:pt x="4704" y="907"/>
                </a:cubicBezTo>
                <a:close/>
                <a:moveTo>
                  <a:pt x="4399" y="943"/>
                </a:moveTo>
                <a:cubicBezTo>
                  <a:pt x="4400" y="943"/>
                  <a:pt x="4377" y="956"/>
                  <a:pt x="4361" y="962"/>
                </a:cubicBezTo>
                <a:lnTo>
                  <a:pt x="4361" y="962"/>
                </a:lnTo>
                <a:cubicBezTo>
                  <a:pt x="4364" y="961"/>
                  <a:pt x="4367" y="959"/>
                  <a:pt x="4370" y="958"/>
                </a:cubicBezTo>
                <a:cubicBezTo>
                  <a:pt x="4390" y="947"/>
                  <a:pt x="4398" y="943"/>
                  <a:pt x="4399" y="943"/>
                </a:cubicBezTo>
                <a:close/>
                <a:moveTo>
                  <a:pt x="5020" y="1034"/>
                </a:moveTo>
                <a:lnTo>
                  <a:pt x="5020" y="1034"/>
                </a:lnTo>
                <a:cubicBezTo>
                  <a:pt x="5031" y="1042"/>
                  <a:pt x="5040" y="1050"/>
                  <a:pt x="5047" y="1059"/>
                </a:cubicBezTo>
                <a:lnTo>
                  <a:pt x="5047" y="1059"/>
                </a:lnTo>
                <a:cubicBezTo>
                  <a:pt x="5045" y="1056"/>
                  <a:pt x="5031" y="1043"/>
                  <a:pt x="5020" y="1034"/>
                </a:cubicBezTo>
                <a:close/>
                <a:moveTo>
                  <a:pt x="1127" y="4137"/>
                </a:moveTo>
                <a:lnTo>
                  <a:pt x="1127" y="4137"/>
                </a:lnTo>
                <a:cubicBezTo>
                  <a:pt x="1127" y="4137"/>
                  <a:pt x="1126" y="4138"/>
                  <a:pt x="1125" y="4138"/>
                </a:cubicBezTo>
                <a:lnTo>
                  <a:pt x="1125" y="4138"/>
                </a:lnTo>
                <a:cubicBezTo>
                  <a:pt x="1126" y="4138"/>
                  <a:pt x="1127" y="4137"/>
                  <a:pt x="1127" y="4137"/>
                </a:cubicBezTo>
                <a:close/>
                <a:moveTo>
                  <a:pt x="1023" y="4310"/>
                </a:moveTo>
                <a:lnTo>
                  <a:pt x="1023" y="4310"/>
                </a:lnTo>
                <a:cubicBezTo>
                  <a:pt x="1018" y="4322"/>
                  <a:pt x="1012" y="4332"/>
                  <a:pt x="1012" y="4332"/>
                </a:cubicBezTo>
                <a:cubicBezTo>
                  <a:pt x="1012" y="4332"/>
                  <a:pt x="1015" y="4326"/>
                  <a:pt x="1023" y="4310"/>
                </a:cubicBezTo>
                <a:close/>
                <a:moveTo>
                  <a:pt x="8269" y="4435"/>
                </a:moveTo>
                <a:cubicBezTo>
                  <a:pt x="8269" y="4435"/>
                  <a:pt x="8269" y="4435"/>
                  <a:pt x="8269" y="4435"/>
                </a:cubicBezTo>
                <a:lnTo>
                  <a:pt x="8269" y="4435"/>
                </a:lnTo>
                <a:cubicBezTo>
                  <a:pt x="8269" y="4435"/>
                  <a:pt x="8269" y="4435"/>
                  <a:pt x="8269" y="4435"/>
                </a:cubicBezTo>
                <a:close/>
                <a:moveTo>
                  <a:pt x="984" y="4434"/>
                </a:moveTo>
                <a:cubicBezTo>
                  <a:pt x="983" y="4434"/>
                  <a:pt x="978" y="4461"/>
                  <a:pt x="976" y="4476"/>
                </a:cubicBezTo>
                <a:lnTo>
                  <a:pt x="976" y="4476"/>
                </a:lnTo>
                <a:cubicBezTo>
                  <a:pt x="977" y="4455"/>
                  <a:pt x="978" y="4437"/>
                  <a:pt x="984" y="4434"/>
                </a:cubicBezTo>
                <a:close/>
                <a:moveTo>
                  <a:pt x="1012" y="4784"/>
                </a:moveTo>
                <a:lnTo>
                  <a:pt x="1012" y="4784"/>
                </a:lnTo>
                <a:cubicBezTo>
                  <a:pt x="1012" y="4784"/>
                  <a:pt x="1018" y="4794"/>
                  <a:pt x="1023" y="4806"/>
                </a:cubicBezTo>
                <a:lnTo>
                  <a:pt x="1023" y="4806"/>
                </a:lnTo>
                <a:cubicBezTo>
                  <a:pt x="1015" y="4790"/>
                  <a:pt x="1012" y="4784"/>
                  <a:pt x="1012" y="4784"/>
                </a:cubicBezTo>
                <a:close/>
                <a:moveTo>
                  <a:pt x="8219" y="4837"/>
                </a:moveTo>
                <a:cubicBezTo>
                  <a:pt x="8218" y="4837"/>
                  <a:pt x="8218" y="4838"/>
                  <a:pt x="8218" y="4838"/>
                </a:cubicBezTo>
                <a:cubicBezTo>
                  <a:pt x="8218" y="4838"/>
                  <a:pt x="8218" y="4837"/>
                  <a:pt x="8219" y="4837"/>
                </a:cubicBezTo>
                <a:close/>
                <a:moveTo>
                  <a:pt x="4350" y="8151"/>
                </a:moveTo>
                <a:cubicBezTo>
                  <a:pt x="4351" y="8151"/>
                  <a:pt x="4376" y="8164"/>
                  <a:pt x="4391" y="8172"/>
                </a:cubicBezTo>
                <a:lnTo>
                  <a:pt x="4391" y="8172"/>
                </a:lnTo>
                <a:cubicBezTo>
                  <a:pt x="4372" y="8166"/>
                  <a:pt x="4356" y="8159"/>
                  <a:pt x="4350" y="8151"/>
                </a:cubicBezTo>
                <a:close/>
                <a:moveTo>
                  <a:pt x="4752" y="8202"/>
                </a:moveTo>
                <a:cubicBezTo>
                  <a:pt x="4759" y="8202"/>
                  <a:pt x="4754" y="8203"/>
                  <a:pt x="4723" y="8205"/>
                </a:cubicBezTo>
                <a:cubicBezTo>
                  <a:pt x="4717" y="8206"/>
                  <a:pt x="4711" y="8206"/>
                  <a:pt x="4705" y="8206"/>
                </a:cubicBezTo>
                <a:lnTo>
                  <a:pt x="4705" y="8206"/>
                </a:lnTo>
                <a:cubicBezTo>
                  <a:pt x="4720" y="8204"/>
                  <a:pt x="4744" y="8202"/>
                  <a:pt x="4752" y="8202"/>
                </a:cubicBezTo>
                <a:close/>
                <a:moveTo>
                  <a:pt x="4694" y="907"/>
                </a:moveTo>
                <a:cubicBezTo>
                  <a:pt x="4695" y="907"/>
                  <a:pt x="4696" y="907"/>
                  <a:pt x="4697" y="907"/>
                </a:cubicBezTo>
                <a:lnTo>
                  <a:pt x="4697" y="907"/>
                </a:lnTo>
                <a:cubicBezTo>
                  <a:pt x="4703" y="908"/>
                  <a:pt x="4711" y="911"/>
                  <a:pt x="4723" y="914"/>
                </a:cubicBezTo>
                <a:cubicBezTo>
                  <a:pt x="4748" y="920"/>
                  <a:pt x="4774" y="925"/>
                  <a:pt x="4799" y="931"/>
                </a:cubicBezTo>
                <a:cubicBezTo>
                  <a:pt x="4808" y="934"/>
                  <a:pt x="4849" y="948"/>
                  <a:pt x="4875" y="957"/>
                </a:cubicBezTo>
                <a:lnTo>
                  <a:pt x="4875" y="957"/>
                </a:lnTo>
                <a:cubicBezTo>
                  <a:pt x="4894" y="967"/>
                  <a:pt x="4928" y="983"/>
                  <a:pt x="4939" y="989"/>
                </a:cubicBezTo>
                <a:cubicBezTo>
                  <a:pt x="4958" y="1000"/>
                  <a:pt x="4985" y="1012"/>
                  <a:pt x="5009" y="1027"/>
                </a:cubicBezTo>
                <a:lnTo>
                  <a:pt x="5009" y="1027"/>
                </a:lnTo>
                <a:cubicBezTo>
                  <a:pt x="5011" y="1030"/>
                  <a:pt x="5019" y="1037"/>
                  <a:pt x="5032" y="1050"/>
                </a:cubicBezTo>
                <a:cubicBezTo>
                  <a:pt x="5047" y="1065"/>
                  <a:pt x="5065" y="1081"/>
                  <a:pt x="5081" y="1096"/>
                </a:cubicBezTo>
                <a:lnTo>
                  <a:pt x="5111" y="1127"/>
                </a:lnTo>
                <a:lnTo>
                  <a:pt x="5322" y="1339"/>
                </a:lnTo>
                <a:lnTo>
                  <a:pt x="6146" y="2162"/>
                </a:lnTo>
                <a:lnTo>
                  <a:pt x="7929" y="3945"/>
                </a:lnTo>
                <a:cubicBezTo>
                  <a:pt x="7980" y="3996"/>
                  <a:pt x="8033" y="4047"/>
                  <a:pt x="8084" y="4099"/>
                </a:cubicBezTo>
                <a:cubicBezTo>
                  <a:pt x="8089" y="4106"/>
                  <a:pt x="8095" y="4111"/>
                  <a:pt x="8100" y="4118"/>
                </a:cubicBezTo>
                <a:cubicBezTo>
                  <a:pt x="8109" y="4126"/>
                  <a:pt x="8117" y="4136"/>
                  <a:pt x="8126" y="4145"/>
                </a:cubicBezTo>
                <a:lnTo>
                  <a:pt x="8126" y="4145"/>
                </a:lnTo>
                <a:cubicBezTo>
                  <a:pt x="8135" y="4173"/>
                  <a:pt x="8200" y="4257"/>
                  <a:pt x="8211" y="4275"/>
                </a:cubicBezTo>
                <a:cubicBezTo>
                  <a:pt x="8216" y="4285"/>
                  <a:pt x="8220" y="4295"/>
                  <a:pt x="8225" y="4305"/>
                </a:cubicBezTo>
                <a:lnTo>
                  <a:pt x="8225" y="4305"/>
                </a:lnTo>
                <a:cubicBezTo>
                  <a:pt x="8236" y="4343"/>
                  <a:pt x="8250" y="4378"/>
                  <a:pt x="8260" y="4416"/>
                </a:cubicBezTo>
                <a:cubicBezTo>
                  <a:pt x="8263" y="4428"/>
                  <a:pt x="8265" y="4439"/>
                  <a:pt x="8268" y="4450"/>
                </a:cubicBezTo>
                <a:lnTo>
                  <a:pt x="8268" y="4450"/>
                </a:lnTo>
                <a:cubicBezTo>
                  <a:pt x="8266" y="4490"/>
                  <a:pt x="8277" y="4536"/>
                  <a:pt x="8275" y="4575"/>
                </a:cubicBezTo>
                <a:cubicBezTo>
                  <a:pt x="8275" y="4595"/>
                  <a:pt x="8274" y="4618"/>
                  <a:pt x="8273" y="4638"/>
                </a:cubicBezTo>
                <a:cubicBezTo>
                  <a:pt x="8271" y="4656"/>
                  <a:pt x="8261" y="4680"/>
                  <a:pt x="8261" y="4680"/>
                </a:cubicBezTo>
                <a:cubicBezTo>
                  <a:pt x="8261" y="4680"/>
                  <a:pt x="8264" y="4674"/>
                  <a:pt x="8273" y="4656"/>
                </a:cubicBezTo>
                <a:lnTo>
                  <a:pt x="8273" y="4656"/>
                </a:lnTo>
                <a:cubicBezTo>
                  <a:pt x="8271" y="4661"/>
                  <a:pt x="8269" y="4667"/>
                  <a:pt x="8268" y="4671"/>
                </a:cubicBezTo>
                <a:cubicBezTo>
                  <a:pt x="8264" y="4692"/>
                  <a:pt x="8259" y="4712"/>
                  <a:pt x="8253" y="4733"/>
                </a:cubicBezTo>
                <a:cubicBezTo>
                  <a:pt x="8249" y="4746"/>
                  <a:pt x="8245" y="4772"/>
                  <a:pt x="8239" y="4796"/>
                </a:cubicBezTo>
                <a:lnTo>
                  <a:pt x="8239" y="4796"/>
                </a:lnTo>
                <a:cubicBezTo>
                  <a:pt x="8236" y="4798"/>
                  <a:pt x="8232" y="4805"/>
                  <a:pt x="8226" y="4815"/>
                </a:cubicBezTo>
                <a:cubicBezTo>
                  <a:pt x="8213" y="4839"/>
                  <a:pt x="8202" y="4863"/>
                  <a:pt x="8187" y="4886"/>
                </a:cubicBezTo>
                <a:cubicBezTo>
                  <a:pt x="8176" y="4905"/>
                  <a:pt x="8166" y="4923"/>
                  <a:pt x="8152" y="4941"/>
                </a:cubicBezTo>
                <a:cubicBezTo>
                  <a:pt x="8150" y="4945"/>
                  <a:pt x="8145" y="4953"/>
                  <a:pt x="8139" y="4960"/>
                </a:cubicBezTo>
                <a:lnTo>
                  <a:pt x="8139" y="4960"/>
                </a:lnTo>
                <a:cubicBezTo>
                  <a:pt x="8122" y="4978"/>
                  <a:pt x="8095" y="5007"/>
                  <a:pt x="8089" y="5014"/>
                </a:cubicBezTo>
                <a:lnTo>
                  <a:pt x="8081" y="5022"/>
                </a:lnTo>
                <a:cubicBezTo>
                  <a:pt x="8028" y="5076"/>
                  <a:pt x="7972" y="5131"/>
                  <a:pt x="7917" y="5186"/>
                </a:cubicBezTo>
                <a:lnTo>
                  <a:pt x="6132" y="6971"/>
                </a:lnTo>
                <a:lnTo>
                  <a:pt x="5310" y="7793"/>
                </a:lnTo>
                <a:lnTo>
                  <a:pt x="5107" y="7995"/>
                </a:lnTo>
                <a:cubicBezTo>
                  <a:pt x="5091" y="8012"/>
                  <a:pt x="5076" y="8028"/>
                  <a:pt x="5059" y="8044"/>
                </a:cubicBezTo>
                <a:cubicBezTo>
                  <a:pt x="5055" y="8047"/>
                  <a:pt x="5036" y="8063"/>
                  <a:pt x="5023" y="8075"/>
                </a:cubicBezTo>
                <a:lnTo>
                  <a:pt x="5023" y="8075"/>
                </a:lnTo>
                <a:cubicBezTo>
                  <a:pt x="5036" y="8066"/>
                  <a:pt x="5053" y="8056"/>
                  <a:pt x="5054" y="8056"/>
                </a:cubicBezTo>
                <a:lnTo>
                  <a:pt x="5054" y="8056"/>
                </a:lnTo>
                <a:cubicBezTo>
                  <a:pt x="5054" y="8056"/>
                  <a:pt x="5047" y="8061"/>
                  <a:pt x="5023" y="8076"/>
                </a:cubicBezTo>
                <a:cubicBezTo>
                  <a:pt x="5021" y="8078"/>
                  <a:pt x="5019" y="8079"/>
                  <a:pt x="5017" y="8080"/>
                </a:cubicBezTo>
                <a:lnTo>
                  <a:pt x="5017" y="8080"/>
                </a:lnTo>
                <a:cubicBezTo>
                  <a:pt x="5019" y="8079"/>
                  <a:pt x="5021" y="8077"/>
                  <a:pt x="5023" y="8075"/>
                </a:cubicBezTo>
                <a:lnTo>
                  <a:pt x="5023" y="8075"/>
                </a:lnTo>
                <a:cubicBezTo>
                  <a:pt x="5019" y="8078"/>
                  <a:pt x="5015" y="8081"/>
                  <a:pt x="5012" y="8083"/>
                </a:cubicBezTo>
                <a:lnTo>
                  <a:pt x="5012" y="8083"/>
                </a:lnTo>
                <a:cubicBezTo>
                  <a:pt x="5014" y="8082"/>
                  <a:pt x="5016" y="8081"/>
                  <a:pt x="5017" y="8080"/>
                </a:cubicBezTo>
                <a:lnTo>
                  <a:pt x="5017" y="8080"/>
                </a:lnTo>
                <a:cubicBezTo>
                  <a:pt x="5012" y="8085"/>
                  <a:pt x="5009" y="8088"/>
                  <a:pt x="5009" y="8088"/>
                </a:cubicBezTo>
                <a:cubicBezTo>
                  <a:pt x="5009" y="8087"/>
                  <a:pt x="5010" y="8085"/>
                  <a:pt x="5012" y="8083"/>
                </a:cubicBezTo>
                <a:lnTo>
                  <a:pt x="5012" y="8083"/>
                </a:lnTo>
                <a:cubicBezTo>
                  <a:pt x="4984" y="8101"/>
                  <a:pt x="4956" y="8119"/>
                  <a:pt x="4927" y="8135"/>
                </a:cubicBezTo>
                <a:cubicBezTo>
                  <a:pt x="4912" y="8143"/>
                  <a:pt x="4896" y="8150"/>
                  <a:pt x="4881" y="8158"/>
                </a:cubicBezTo>
                <a:lnTo>
                  <a:pt x="4881" y="8158"/>
                </a:lnTo>
                <a:cubicBezTo>
                  <a:pt x="4839" y="8172"/>
                  <a:pt x="4798" y="8186"/>
                  <a:pt x="4755" y="8196"/>
                </a:cubicBezTo>
                <a:cubicBezTo>
                  <a:pt x="4742" y="8200"/>
                  <a:pt x="4713" y="8201"/>
                  <a:pt x="4699" y="8207"/>
                </a:cubicBezTo>
                <a:lnTo>
                  <a:pt x="4699" y="8207"/>
                </a:lnTo>
                <a:cubicBezTo>
                  <a:pt x="4670" y="8208"/>
                  <a:pt x="4642" y="8209"/>
                  <a:pt x="4612" y="8209"/>
                </a:cubicBezTo>
                <a:cubicBezTo>
                  <a:pt x="4592" y="8209"/>
                  <a:pt x="4570" y="8207"/>
                  <a:pt x="4550" y="8206"/>
                </a:cubicBezTo>
                <a:cubicBezTo>
                  <a:pt x="4532" y="8204"/>
                  <a:pt x="4508" y="8194"/>
                  <a:pt x="4507" y="8194"/>
                </a:cubicBezTo>
                <a:lnTo>
                  <a:pt x="4507" y="8194"/>
                </a:lnTo>
                <a:cubicBezTo>
                  <a:pt x="4507" y="8194"/>
                  <a:pt x="4511" y="8196"/>
                  <a:pt x="4521" y="8201"/>
                </a:cubicBezTo>
                <a:lnTo>
                  <a:pt x="4521" y="8201"/>
                </a:lnTo>
                <a:cubicBezTo>
                  <a:pt x="4505" y="8197"/>
                  <a:pt x="4488" y="8194"/>
                  <a:pt x="4471" y="8190"/>
                </a:cubicBezTo>
                <a:cubicBezTo>
                  <a:pt x="4457" y="8186"/>
                  <a:pt x="4425" y="8181"/>
                  <a:pt x="4398" y="8173"/>
                </a:cubicBezTo>
                <a:lnTo>
                  <a:pt x="4398" y="8173"/>
                </a:lnTo>
                <a:cubicBezTo>
                  <a:pt x="4393" y="8171"/>
                  <a:pt x="4385" y="8166"/>
                  <a:pt x="4372" y="8159"/>
                </a:cubicBezTo>
                <a:cubicBezTo>
                  <a:pt x="4353" y="8149"/>
                  <a:pt x="4334" y="8140"/>
                  <a:pt x="4315" y="8129"/>
                </a:cubicBezTo>
                <a:cubicBezTo>
                  <a:pt x="4288" y="8113"/>
                  <a:pt x="4262" y="8096"/>
                  <a:pt x="4237" y="8079"/>
                </a:cubicBezTo>
                <a:lnTo>
                  <a:pt x="4237" y="8079"/>
                </a:lnTo>
                <a:cubicBezTo>
                  <a:pt x="4237" y="8078"/>
                  <a:pt x="4237" y="8078"/>
                  <a:pt x="4237" y="8078"/>
                </a:cubicBezTo>
                <a:cubicBezTo>
                  <a:pt x="4212" y="8056"/>
                  <a:pt x="4191" y="8037"/>
                  <a:pt x="4170" y="8018"/>
                </a:cubicBezTo>
                <a:lnTo>
                  <a:pt x="4170" y="8018"/>
                </a:lnTo>
                <a:cubicBezTo>
                  <a:pt x="4170" y="8018"/>
                  <a:pt x="4170" y="8018"/>
                  <a:pt x="4170" y="8018"/>
                </a:cubicBezTo>
                <a:lnTo>
                  <a:pt x="2852" y="6701"/>
                </a:lnTo>
                <a:lnTo>
                  <a:pt x="1224" y="5073"/>
                </a:lnTo>
                <a:lnTo>
                  <a:pt x="1171" y="5019"/>
                </a:lnTo>
                <a:lnTo>
                  <a:pt x="1164" y="5013"/>
                </a:lnTo>
                <a:cubicBezTo>
                  <a:pt x="1149" y="4998"/>
                  <a:pt x="1135" y="4979"/>
                  <a:pt x="1118" y="4964"/>
                </a:cubicBezTo>
                <a:cubicBezTo>
                  <a:pt x="1113" y="4959"/>
                  <a:pt x="1107" y="4954"/>
                  <a:pt x="1102" y="4951"/>
                </a:cubicBezTo>
                <a:lnTo>
                  <a:pt x="1102" y="4951"/>
                </a:lnTo>
                <a:cubicBezTo>
                  <a:pt x="1081" y="4921"/>
                  <a:pt x="1063" y="4882"/>
                  <a:pt x="1049" y="4856"/>
                </a:cubicBezTo>
                <a:cubicBezTo>
                  <a:pt x="1044" y="4848"/>
                  <a:pt x="1040" y="4839"/>
                  <a:pt x="1035" y="4830"/>
                </a:cubicBezTo>
                <a:lnTo>
                  <a:pt x="1035" y="4830"/>
                </a:lnTo>
                <a:cubicBezTo>
                  <a:pt x="1034" y="4800"/>
                  <a:pt x="1003" y="4742"/>
                  <a:pt x="997" y="4716"/>
                </a:cubicBezTo>
                <a:cubicBezTo>
                  <a:pt x="992" y="4696"/>
                  <a:pt x="988" y="4675"/>
                  <a:pt x="983" y="4655"/>
                </a:cubicBezTo>
                <a:cubicBezTo>
                  <a:pt x="978" y="4636"/>
                  <a:pt x="976" y="4629"/>
                  <a:pt x="975" y="4629"/>
                </a:cubicBezTo>
                <a:lnTo>
                  <a:pt x="975" y="4629"/>
                </a:lnTo>
                <a:cubicBezTo>
                  <a:pt x="974" y="4629"/>
                  <a:pt x="986" y="4682"/>
                  <a:pt x="984" y="4682"/>
                </a:cubicBezTo>
                <a:cubicBezTo>
                  <a:pt x="984" y="4682"/>
                  <a:pt x="984" y="4682"/>
                  <a:pt x="984" y="4682"/>
                </a:cubicBezTo>
                <a:cubicBezTo>
                  <a:pt x="969" y="4674"/>
                  <a:pt x="977" y="4560"/>
                  <a:pt x="978" y="4542"/>
                </a:cubicBezTo>
                <a:cubicBezTo>
                  <a:pt x="978" y="4533"/>
                  <a:pt x="976" y="4509"/>
                  <a:pt x="976" y="4486"/>
                </a:cubicBezTo>
                <a:lnTo>
                  <a:pt x="976" y="4486"/>
                </a:lnTo>
                <a:cubicBezTo>
                  <a:pt x="977" y="4484"/>
                  <a:pt x="979" y="4477"/>
                  <a:pt x="983" y="4461"/>
                </a:cubicBezTo>
                <a:cubicBezTo>
                  <a:pt x="988" y="4441"/>
                  <a:pt x="992" y="4420"/>
                  <a:pt x="997" y="4400"/>
                </a:cubicBezTo>
                <a:cubicBezTo>
                  <a:pt x="1004" y="4374"/>
                  <a:pt x="1035" y="4317"/>
                  <a:pt x="1036" y="4287"/>
                </a:cubicBezTo>
                <a:lnTo>
                  <a:pt x="1036" y="4287"/>
                </a:lnTo>
                <a:cubicBezTo>
                  <a:pt x="1043" y="4272"/>
                  <a:pt x="1049" y="4258"/>
                  <a:pt x="1057" y="4245"/>
                </a:cubicBezTo>
                <a:cubicBezTo>
                  <a:pt x="1069" y="4224"/>
                  <a:pt x="1083" y="4193"/>
                  <a:pt x="1100" y="4167"/>
                </a:cubicBezTo>
                <a:lnTo>
                  <a:pt x="1100" y="4167"/>
                </a:lnTo>
                <a:cubicBezTo>
                  <a:pt x="1106" y="4164"/>
                  <a:pt x="1112" y="4158"/>
                  <a:pt x="1118" y="4152"/>
                </a:cubicBezTo>
                <a:cubicBezTo>
                  <a:pt x="1133" y="4135"/>
                  <a:pt x="1149" y="4119"/>
                  <a:pt x="1164" y="4103"/>
                </a:cubicBezTo>
                <a:lnTo>
                  <a:pt x="1172" y="4096"/>
                </a:lnTo>
                <a:cubicBezTo>
                  <a:pt x="1190" y="4077"/>
                  <a:pt x="1209" y="4058"/>
                  <a:pt x="1228" y="4040"/>
                </a:cubicBezTo>
                <a:lnTo>
                  <a:pt x="1480" y="3787"/>
                </a:lnTo>
                <a:lnTo>
                  <a:pt x="3364" y="1903"/>
                </a:lnTo>
                <a:lnTo>
                  <a:pt x="4067" y="1201"/>
                </a:lnTo>
                <a:cubicBezTo>
                  <a:pt x="4106" y="1162"/>
                  <a:pt x="4145" y="1122"/>
                  <a:pt x="4185" y="1084"/>
                </a:cubicBezTo>
                <a:cubicBezTo>
                  <a:pt x="4200" y="1069"/>
                  <a:pt x="4217" y="1055"/>
                  <a:pt x="4232" y="1040"/>
                </a:cubicBezTo>
                <a:lnTo>
                  <a:pt x="4232" y="1040"/>
                </a:lnTo>
                <a:cubicBezTo>
                  <a:pt x="4260" y="1022"/>
                  <a:pt x="4286" y="1004"/>
                  <a:pt x="4313" y="988"/>
                </a:cubicBezTo>
                <a:cubicBezTo>
                  <a:pt x="4327" y="980"/>
                  <a:pt x="4341" y="974"/>
                  <a:pt x="4354" y="967"/>
                </a:cubicBezTo>
                <a:lnTo>
                  <a:pt x="4354" y="967"/>
                </a:lnTo>
                <a:cubicBezTo>
                  <a:pt x="4385" y="966"/>
                  <a:pt x="4457" y="930"/>
                  <a:pt x="4483" y="924"/>
                </a:cubicBezTo>
                <a:cubicBezTo>
                  <a:pt x="4501" y="920"/>
                  <a:pt x="4519" y="917"/>
                  <a:pt x="4537" y="913"/>
                </a:cubicBezTo>
                <a:lnTo>
                  <a:pt x="4537" y="913"/>
                </a:lnTo>
                <a:cubicBezTo>
                  <a:pt x="4567" y="911"/>
                  <a:pt x="4596" y="909"/>
                  <a:pt x="4625" y="909"/>
                </a:cubicBezTo>
                <a:cubicBezTo>
                  <a:pt x="4634" y="909"/>
                  <a:pt x="4665" y="907"/>
                  <a:pt x="4694" y="907"/>
                </a:cubicBezTo>
                <a:close/>
                <a:moveTo>
                  <a:pt x="4608" y="1"/>
                </a:moveTo>
                <a:cubicBezTo>
                  <a:pt x="4349" y="1"/>
                  <a:pt x="4088" y="65"/>
                  <a:pt x="3849" y="201"/>
                </a:cubicBezTo>
                <a:cubicBezTo>
                  <a:pt x="3602" y="342"/>
                  <a:pt x="3407" y="567"/>
                  <a:pt x="3208" y="765"/>
                </a:cubicBezTo>
                <a:lnTo>
                  <a:pt x="1260" y="2713"/>
                </a:lnTo>
                <a:lnTo>
                  <a:pt x="580" y="3393"/>
                </a:lnTo>
                <a:cubicBezTo>
                  <a:pt x="470" y="3504"/>
                  <a:pt x="365" y="3620"/>
                  <a:pt x="284" y="3754"/>
                </a:cubicBezTo>
                <a:cubicBezTo>
                  <a:pt x="61" y="4123"/>
                  <a:pt x="1" y="4605"/>
                  <a:pt x="134" y="5017"/>
                </a:cubicBezTo>
                <a:cubicBezTo>
                  <a:pt x="251" y="5382"/>
                  <a:pt x="494" y="5631"/>
                  <a:pt x="755" y="5892"/>
                </a:cubicBezTo>
                <a:lnTo>
                  <a:pt x="1622" y="6758"/>
                </a:lnTo>
                <a:lnTo>
                  <a:pt x="3415" y="8552"/>
                </a:lnTo>
                <a:lnTo>
                  <a:pt x="3488" y="8624"/>
                </a:lnTo>
                <a:lnTo>
                  <a:pt x="3488" y="8624"/>
                </a:lnTo>
                <a:cubicBezTo>
                  <a:pt x="3499" y="8638"/>
                  <a:pt x="3511" y="8652"/>
                  <a:pt x="3525" y="8665"/>
                </a:cubicBezTo>
                <a:cubicBezTo>
                  <a:pt x="3831" y="8962"/>
                  <a:pt x="4227" y="9110"/>
                  <a:pt x="4624" y="9110"/>
                </a:cubicBezTo>
                <a:cubicBezTo>
                  <a:pt x="5023" y="9110"/>
                  <a:pt x="5421" y="8960"/>
                  <a:pt x="5727" y="8660"/>
                </a:cubicBezTo>
                <a:cubicBezTo>
                  <a:pt x="5895" y="8494"/>
                  <a:pt x="6060" y="8327"/>
                  <a:pt x="6227" y="8160"/>
                </a:cubicBezTo>
                <a:lnTo>
                  <a:pt x="8208" y="6179"/>
                </a:lnTo>
                <a:cubicBezTo>
                  <a:pt x="8380" y="6007"/>
                  <a:pt x="8553" y="5838"/>
                  <a:pt x="8723" y="5664"/>
                </a:cubicBezTo>
                <a:cubicBezTo>
                  <a:pt x="9307" y="5069"/>
                  <a:pt x="9328" y="4129"/>
                  <a:pt x="8776" y="3506"/>
                </a:cubicBezTo>
                <a:cubicBezTo>
                  <a:pt x="8633" y="3346"/>
                  <a:pt x="8473" y="3201"/>
                  <a:pt x="8321" y="3049"/>
                </a:cubicBezTo>
                <a:lnTo>
                  <a:pt x="7372" y="2099"/>
                </a:lnTo>
                <a:cubicBezTo>
                  <a:pt x="6831" y="1560"/>
                  <a:pt x="6292" y="1018"/>
                  <a:pt x="5751" y="478"/>
                </a:cubicBezTo>
                <a:cubicBezTo>
                  <a:pt x="5440" y="169"/>
                  <a:pt x="5027" y="1"/>
                  <a:pt x="46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378;p25"/>
          <p:cNvSpPr/>
          <p:nvPr/>
        </p:nvSpPr>
        <p:spPr>
          <a:xfrm>
            <a:off x="4771234" y="1823582"/>
            <a:ext cx="1085977" cy="1058515"/>
          </a:xfrm>
          <a:custGeom>
            <a:avLst/>
            <a:gdLst/>
            <a:ahLst/>
            <a:cxnLst/>
            <a:rect l="l" t="t" r="r" b="b"/>
            <a:pathLst>
              <a:path w="8423" h="8210" extrusionOk="0">
                <a:moveTo>
                  <a:pt x="4211" y="1"/>
                </a:moveTo>
                <a:cubicBezTo>
                  <a:pt x="3930" y="1"/>
                  <a:pt x="3648" y="107"/>
                  <a:pt x="3435" y="321"/>
                </a:cubicBezTo>
                <a:lnTo>
                  <a:pt x="428" y="3328"/>
                </a:lnTo>
                <a:cubicBezTo>
                  <a:pt x="0" y="3755"/>
                  <a:pt x="0" y="4454"/>
                  <a:pt x="428" y="4882"/>
                </a:cubicBezTo>
                <a:lnTo>
                  <a:pt x="3435" y="7888"/>
                </a:lnTo>
                <a:cubicBezTo>
                  <a:pt x="3648" y="8102"/>
                  <a:pt x="3930" y="8209"/>
                  <a:pt x="4211" y="8209"/>
                </a:cubicBezTo>
                <a:cubicBezTo>
                  <a:pt x="4493" y="8209"/>
                  <a:pt x="4775" y="8102"/>
                  <a:pt x="4988" y="7888"/>
                </a:cubicBezTo>
                <a:lnTo>
                  <a:pt x="7995" y="4882"/>
                </a:lnTo>
                <a:cubicBezTo>
                  <a:pt x="8423" y="4454"/>
                  <a:pt x="8423" y="3755"/>
                  <a:pt x="7995" y="3328"/>
                </a:cubicBezTo>
                <a:lnTo>
                  <a:pt x="4988" y="321"/>
                </a:lnTo>
                <a:cubicBezTo>
                  <a:pt x="4775" y="107"/>
                  <a:pt x="4493" y="1"/>
                  <a:pt x="4211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380;p25"/>
          <p:cNvSpPr/>
          <p:nvPr/>
        </p:nvSpPr>
        <p:spPr>
          <a:xfrm>
            <a:off x="5061081" y="3804054"/>
            <a:ext cx="5013000" cy="792600"/>
          </a:xfrm>
          <a:prstGeom prst="roundRect">
            <a:avLst>
              <a:gd name="adj" fmla="val 50000"/>
            </a:avLst>
          </a:prstGeom>
          <a:solidFill>
            <a:srgbClr val="88C2AF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381;p25"/>
          <p:cNvSpPr txBox="1"/>
          <p:nvPr/>
        </p:nvSpPr>
        <p:spPr>
          <a:xfrm>
            <a:off x="6086920" y="3907500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Œuvrer pour harmoniser les concepts et les approches afin d’améliorer la pertinence des indicateurs </a:t>
            </a:r>
            <a:r>
              <a:rPr lang="fr-FR" sz="1200" dirty="0" smtClean="0"/>
              <a:t>régionaux.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383;p25"/>
          <p:cNvSpPr/>
          <p:nvPr/>
        </p:nvSpPr>
        <p:spPr>
          <a:xfrm>
            <a:off x="4705609" y="3613078"/>
            <a:ext cx="1202659" cy="1174552"/>
          </a:xfrm>
          <a:custGeom>
            <a:avLst/>
            <a:gdLst/>
            <a:ahLst/>
            <a:cxnLst/>
            <a:rect l="l" t="t" r="r" b="b"/>
            <a:pathLst>
              <a:path w="9328" h="9110" extrusionOk="0">
                <a:moveTo>
                  <a:pt x="4707" y="907"/>
                </a:moveTo>
                <a:lnTo>
                  <a:pt x="4707" y="907"/>
                </a:lnTo>
                <a:cubicBezTo>
                  <a:pt x="4729" y="907"/>
                  <a:pt x="4748" y="909"/>
                  <a:pt x="4751" y="914"/>
                </a:cubicBezTo>
                <a:cubicBezTo>
                  <a:pt x="4751" y="915"/>
                  <a:pt x="4751" y="915"/>
                  <a:pt x="4750" y="915"/>
                </a:cubicBezTo>
                <a:cubicBezTo>
                  <a:pt x="4745" y="915"/>
                  <a:pt x="4723" y="910"/>
                  <a:pt x="4707" y="907"/>
                </a:cubicBezTo>
                <a:close/>
                <a:moveTo>
                  <a:pt x="4399" y="943"/>
                </a:moveTo>
                <a:cubicBezTo>
                  <a:pt x="4400" y="943"/>
                  <a:pt x="4382" y="953"/>
                  <a:pt x="4367" y="960"/>
                </a:cubicBezTo>
                <a:lnTo>
                  <a:pt x="4367" y="960"/>
                </a:lnTo>
                <a:cubicBezTo>
                  <a:pt x="4368" y="959"/>
                  <a:pt x="4369" y="959"/>
                  <a:pt x="4369" y="958"/>
                </a:cubicBezTo>
                <a:cubicBezTo>
                  <a:pt x="4390" y="947"/>
                  <a:pt x="4398" y="943"/>
                  <a:pt x="4399" y="943"/>
                </a:cubicBezTo>
                <a:close/>
                <a:moveTo>
                  <a:pt x="4348" y="966"/>
                </a:moveTo>
                <a:cubicBezTo>
                  <a:pt x="4348" y="966"/>
                  <a:pt x="4348" y="966"/>
                  <a:pt x="4349" y="966"/>
                </a:cubicBezTo>
                <a:lnTo>
                  <a:pt x="4349" y="966"/>
                </a:lnTo>
                <a:cubicBezTo>
                  <a:pt x="4348" y="966"/>
                  <a:pt x="4348" y="966"/>
                  <a:pt x="4348" y="966"/>
                </a:cubicBezTo>
                <a:close/>
                <a:moveTo>
                  <a:pt x="5026" y="1038"/>
                </a:moveTo>
                <a:lnTo>
                  <a:pt x="5026" y="1038"/>
                </a:lnTo>
                <a:cubicBezTo>
                  <a:pt x="5035" y="1045"/>
                  <a:pt x="5042" y="1051"/>
                  <a:pt x="5047" y="1058"/>
                </a:cubicBezTo>
                <a:lnTo>
                  <a:pt x="5047" y="1058"/>
                </a:lnTo>
                <a:cubicBezTo>
                  <a:pt x="5045" y="1055"/>
                  <a:pt x="5035" y="1046"/>
                  <a:pt x="5026" y="1038"/>
                </a:cubicBezTo>
                <a:close/>
                <a:moveTo>
                  <a:pt x="1127" y="4136"/>
                </a:moveTo>
                <a:cubicBezTo>
                  <a:pt x="1127" y="4137"/>
                  <a:pt x="1127" y="4137"/>
                  <a:pt x="1126" y="4137"/>
                </a:cubicBezTo>
                <a:lnTo>
                  <a:pt x="1126" y="4137"/>
                </a:lnTo>
                <a:cubicBezTo>
                  <a:pt x="1127" y="4137"/>
                  <a:pt x="1127" y="4137"/>
                  <a:pt x="1127" y="4136"/>
                </a:cubicBezTo>
                <a:close/>
                <a:moveTo>
                  <a:pt x="1028" y="4301"/>
                </a:moveTo>
                <a:cubicBezTo>
                  <a:pt x="1021" y="4316"/>
                  <a:pt x="1012" y="4332"/>
                  <a:pt x="1012" y="4332"/>
                </a:cubicBezTo>
                <a:cubicBezTo>
                  <a:pt x="1012" y="4332"/>
                  <a:pt x="1016" y="4323"/>
                  <a:pt x="1028" y="4301"/>
                </a:cubicBezTo>
                <a:cubicBezTo>
                  <a:pt x="1028" y="4301"/>
                  <a:pt x="1028" y="4301"/>
                  <a:pt x="1028" y="4301"/>
                </a:cubicBezTo>
                <a:close/>
                <a:moveTo>
                  <a:pt x="8269" y="4434"/>
                </a:moveTo>
                <a:lnTo>
                  <a:pt x="8269" y="4434"/>
                </a:lnTo>
                <a:cubicBezTo>
                  <a:pt x="8269" y="4434"/>
                  <a:pt x="8269" y="4434"/>
                  <a:pt x="8269" y="4434"/>
                </a:cubicBezTo>
                <a:lnTo>
                  <a:pt x="8269" y="4434"/>
                </a:lnTo>
                <a:cubicBezTo>
                  <a:pt x="8269" y="4434"/>
                  <a:pt x="8269" y="4434"/>
                  <a:pt x="8269" y="4434"/>
                </a:cubicBezTo>
                <a:close/>
                <a:moveTo>
                  <a:pt x="984" y="4433"/>
                </a:moveTo>
                <a:lnTo>
                  <a:pt x="984" y="4433"/>
                </a:lnTo>
                <a:cubicBezTo>
                  <a:pt x="983" y="4434"/>
                  <a:pt x="978" y="4460"/>
                  <a:pt x="976" y="4475"/>
                </a:cubicBezTo>
                <a:lnTo>
                  <a:pt x="976" y="4475"/>
                </a:lnTo>
                <a:cubicBezTo>
                  <a:pt x="976" y="4455"/>
                  <a:pt x="978" y="4436"/>
                  <a:pt x="984" y="4433"/>
                </a:cubicBezTo>
                <a:close/>
                <a:moveTo>
                  <a:pt x="8262" y="4677"/>
                </a:moveTo>
                <a:cubicBezTo>
                  <a:pt x="8261" y="4679"/>
                  <a:pt x="8261" y="4680"/>
                  <a:pt x="8261" y="4680"/>
                </a:cubicBezTo>
                <a:cubicBezTo>
                  <a:pt x="8261" y="4680"/>
                  <a:pt x="8262" y="4679"/>
                  <a:pt x="8262" y="4677"/>
                </a:cubicBezTo>
                <a:close/>
                <a:moveTo>
                  <a:pt x="1012" y="4784"/>
                </a:moveTo>
                <a:cubicBezTo>
                  <a:pt x="1012" y="4784"/>
                  <a:pt x="1020" y="4797"/>
                  <a:pt x="1026" y="4811"/>
                </a:cubicBezTo>
                <a:lnTo>
                  <a:pt x="1026" y="4811"/>
                </a:lnTo>
                <a:cubicBezTo>
                  <a:pt x="1015" y="4791"/>
                  <a:pt x="1012" y="4784"/>
                  <a:pt x="1012" y="4784"/>
                </a:cubicBezTo>
                <a:close/>
                <a:moveTo>
                  <a:pt x="1035" y="4836"/>
                </a:moveTo>
                <a:lnTo>
                  <a:pt x="1035" y="4836"/>
                </a:lnTo>
                <a:cubicBezTo>
                  <a:pt x="1035" y="4836"/>
                  <a:pt x="1035" y="4836"/>
                  <a:pt x="1035" y="4836"/>
                </a:cubicBezTo>
                <a:cubicBezTo>
                  <a:pt x="1035" y="4836"/>
                  <a:pt x="1035" y="4836"/>
                  <a:pt x="1035" y="4836"/>
                </a:cubicBezTo>
                <a:close/>
                <a:moveTo>
                  <a:pt x="8219" y="4837"/>
                </a:moveTo>
                <a:cubicBezTo>
                  <a:pt x="8218" y="4837"/>
                  <a:pt x="8218" y="4837"/>
                  <a:pt x="8218" y="4837"/>
                </a:cubicBezTo>
                <a:cubicBezTo>
                  <a:pt x="8218" y="4837"/>
                  <a:pt x="8218" y="4837"/>
                  <a:pt x="8219" y="4837"/>
                </a:cubicBezTo>
                <a:close/>
                <a:moveTo>
                  <a:pt x="4350" y="8151"/>
                </a:moveTo>
                <a:cubicBezTo>
                  <a:pt x="4351" y="8152"/>
                  <a:pt x="4376" y="8164"/>
                  <a:pt x="4391" y="8172"/>
                </a:cubicBezTo>
                <a:lnTo>
                  <a:pt x="4391" y="8172"/>
                </a:lnTo>
                <a:cubicBezTo>
                  <a:pt x="4372" y="8166"/>
                  <a:pt x="4356" y="8159"/>
                  <a:pt x="4350" y="8151"/>
                </a:cubicBezTo>
                <a:close/>
                <a:moveTo>
                  <a:pt x="4508" y="8194"/>
                </a:moveTo>
                <a:lnTo>
                  <a:pt x="4508" y="8194"/>
                </a:lnTo>
                <a:cubicBezTo>
                  <a:pt x="4508" y="8194"/>
                  <a:pt x="4509" y="8194"/>
                  <a:pt x="4511" y="8195"/>
                </a:cubicBezTo>
                <a:lnTo>
                  <a:pt x="4511" y="8195"/>
                </a:lnTo>
                <a:cubicBezTo>
                  <a:pt x="4509" y="8194"/>
                  <a:pt x="4508" y="8194"/>
                  <a:pt x="4508" y="8194"/>
                </a:cubicBezTo>
                <a:close/>
                <a:moveTo>
                  <a:pt x="4753" y="8202"/>
                </a:moveTo>
                <a:cubicBezTo>
                  <a:pt x="4758" y="8202"/>
                  <a:pt x="4752" y="8203"/>
                  <a:pt x="4722" y="8205"/>
                </a:cubicBezTo>
                <a:cubicBezTo>
                  <a:pt x="4717" y="8205"/>
                  <a:pt x="4711" y="8205"/>
                  <a:pt x="4706" y="8206"/>
                </a:cubicBezTo>
                <a:lnTo>
                  <a:pt x="4706" y="8206"/>
                </a:lnTo>
                <a:cubicBezTo>
                  <a:pt x="4721" y="8203"/>
                  <a:pt x="4747" y="8202"/>
                  <a:pt x="4753" y="8202"/>
                </a:cubicBezTo>
                <a:close/>
                <a:moveTo>
                  <a:pt x="4691" y="907"/>
                </a:moveTo>
                <a:cubicBezTo>
                  <a:pt x="4694" y="907"/>
                  <a:pt x="4696" y="907"/>
                  <a:pt x="4698" y="907"/>
                </a:cubicBezTo>
                <a:lnTo>
                  <a:pt x="4698" y="907"/>
                </a:lnTo>
                <a:cubicBezTo>
                  <a:pt x="4704" y="908"/>
                  <a:pt x="4712" y="910"/>
                  <a:pt x="4722" y="913"/>
                </a:cubicBezTo>
                <a:cubicBezTo>
                  <a:pt x="4748" y="919"/>
                  <a:pt x="4774" y="925"/>
                  <a:pt x="4799" y="931"/>
                </a:cubicBezTo>
                <a:cubicBezTo>
                  <a:pt x="4808" y="933"/>
                  <a:pt x="4849" y="947"/>
                  <a:pt x="4875" y="956"/>
                </a:cubicBezTo>
                <a:lnTo>
                  <a:pt x="4875" y="956"/>
                </a:lnTo>
                <a:cubicBezTo>
                  <a:pt x="4895" y="966"/>
                  <a:pt x="4929" y="982"/>
                  <a:pt x="4938" y="989"/>
                </a:cubicBezTo>
                <a:cubicBezTo>
                  <a:pt x="4958" y="1000"/>
                  <a:pt x="4986" y="1012"/>
                  <a:pt x="5010" y="1027"/>
                </a:cubicBezTo>
                <a:lnTo>
                  <a:pt x="5010" y="1027"/>
                </a:lnTo>
                <a:cubicBezTo>
                  <a:pt x="5013" y="1031"/>
                  <a:pt x="5020" y="1038"/>
                  <a:pt x="5033" y="1050"/>
                </a:cubicBezTo>
                <a:cubicBezTo>
                  <a:pt x="5048" y="1066"/>
                  <a:pt x="5065" y="1081"/>
                  <a:pt x="5081" y="1096"/>
                </a:cubicBezTo>
                <a:lnTo>
                  <a:pt x="5111" y="1127"/>
                </a:lnTo>
                <a:lnTo>
                  <a:pt x="5322" y="1338"/>
                </a:lnTo>
                <a:lnTo>
                  <a:pt x="6146" y="2162"/>
                </a:lnTo>
                <a:lnTo>
                  <a:pt x="7929" y="3944"/>
                </a:lnTo>
                <a:cubicBezTo>
                  <a:pt x="7980" y="3995"/>
                  <a:pt x="8032" y="4046"/>
                  <a:pt x="8084" y="4100"/>
                </a:cubicBezTo>
                <a:cubicBezTo>
                  <a:pt x="8089" y="4106"/>
                  <a:pt x="8095" y="4111"/>
                  <a:pt x="8100" y="4117"/>
                </a:cubicBezTo>
                <a:cubicBezTo>
                  <a:pt x="8109" y="4126"/>
                  <a:pt x="8117" y="4136"/>
                  <a:pt x="8126" y="4145"/>
                </a:cubicBezTo>
                <a:lnTo>
                  <a:pt x="8126" y="4145"/>
                </a:lnTo>
                <a:cubicBezTo>
                  <a:pt x="8137" y="4174"/>
                  <a:pt x="8200" y="4256"/>
                  <a:pt x="8211" y="4275"/>
                </a:cubicBezTo>
                <a:cubicBezTo>
                  <a:pt x="8216" y="4285"/>
                  <a:pt x="8221" y="4295"/>
                  <a:pt x="8226" y="4305"/>
                </a:cubicBezTo>
                <a:lnTo>
                  <a:pt x="8226" y="4305"/>
                </a:lnTo>
                <a:cubicBezTo>
                  <a:pt x="8237" y="4343"/>
                  <a:pt x="8251" y="4379"/>
                  <a:pt x="8261" y="4417"/>
                </a:cubicBezTo>
                <a:cubicBezTo>
                  <a:pt x="8263" y="4428"/>
                  <a:pt x="8265" y="4438"/>
                  <a:pt x="8268" y="4449"/>
                </a:cubicBezTo>
                <a:lnTo>
                  <a:pt x="8268" y="4449"/>
                </a:lnTo>
                <a:cubicBezTo>
                  <a:pt x="8266" y="4490"/>
                  <a:pt x="8277" y="4535"/>
                  <a:pt x="8276" y="4575"/>
                </a:cubicBezTo>
                <a:cubicBezTo>
                  <a:pt x="8276" y="4596"/>
                  <a:pt x="8274" y="4617"/>
                  <a:pt x="8273" y="4638"/>
                </a:cubicBezTo>
                <a:cubicBezTo>
                  <a:pt x="8272" y="4652"/>
                  <a:pt x="8265" y="4670"/>
                  <a:pt x="8262" y="4677"/>
                </a:cubicBezTo>
                <a:lnTo>
                  <a:pt x="8262" y="4677"/>
                </a:lnTo>
                <a:cubicBezTo>
                  <a:pt x="8264" y="4673"/>
                  <a:pt x="8267" y="4666"/>
                  <a:pt x="8273" y="4654"/>
                </a:cubicBezTo>
                <a:cubicBezTo>
                  <a:pt x="8273" y="4654"/>
                  <a:pt x="8273" y="4654"/>
                  <a:pt x="8273" y="4654"/>
                </a:cubicBezTo>
                <a:lnTo>
                  <a:pt x="8273" y="4654"/>
                </a:lnTo>
                <a:cubicBezTo>
                  <a:pt x="8271" y="4660"/>
                  <a:pt x="8269" y="4666"/>
                  <a:pt x="8268" y="4670"/>
                </a:cubicBezTo>
                <a:cubicBezTo>
                  <a:pt x="8264" y="4691"/>
                  <a:pt x="8259" y="4711"/>
                  <a:pt x="8252" y="4732"/>
                </a:cubicBezTo>
                <a:cubicBezTo>
                  <a:pt x="8249" y="4746"/>
                  <a:pt x="8245" y="4772"/>
                  <a:pt x="8238" y="4796"/>
                </a:cubicBezTo>
                <a:lnTo>
                  <a:pt x="8238" y="4796"/>
                </a:lnTo>
                <a:cubicBezTo>
                  <a:pt x="8235" y="4799"/>
                  <a:pt x="8231" y="4805"/>
                  <a:pt x="8226" y="4816"/>
                </a:cubicBezTo>
                <a:cubicBezTo>
                  <a:pt x="8213" y="4838"/>
                  <a:pt x="8201" y="4863"/>
                  <a:pt x="8187" y="4885"/>
                </a:cubicBezTo>
                <a:cubicBezTo>
                  <a:pt x="8176" y="4905"/>
                  <a:pt x="8166" y="4923"/>
                  <a:pt x="8153" y="4941"/>
                </a:cubicBezTo>
                <a:cubicBezTo>
                  <a:pt x="8151" y="4945"/>
                  <a:pt x="8145" y="4952"/>
                  <a:pt x="8139" y="4959"/>
                </a:cubicBezTo>
                <a:lnTo>
                  <a:pt x="8139" y="4959"/>
                </a:lnTo>
                <a:cubicBezTo>
                  <a:pt x="8122" y="4977"/>
                  <a:pt x="8095" y="5007"/>
                  <a:pt x="8089" y="5013"/>
                </a:cubicBezTo>
                <a:lnTo>
                  <a:pt x="8082" y="5021"/>
                </a:lnTo>
                <a:cubicBezTo>
                  <a:pt x="8027" y="5077"/>
                  <a:pt x="7972" y="5130"/>
                  <a:pt x="7918" y="5185"/>
                </a:cubicBezTo>
                <a:lnTo>
                  <a:pt x="6132" y="6971"/>
                </a:lnTo>
                <a:lnTo>
                  <a:pt x="5310" y="7793"/>
                </a:lnTo>
                <a:lnTo>
                  <a:pt x="5107" y="7995"/>
                </a:lnTo>
                <a:cubicBezTo>
                  <a:pt x="5091" y="8011"/>
                  <a:pt x="5075" y="8029"/>
                  <a:pt x="5059" y="8044"/>
                </a:cubicBezTo>
                <a:cubicBezTo>
                  <a:pt x="5055" y="8047"/>
                  <a:pt x="5038" y="8062"/>
                  <a:pt x="5025" y="8074"/>
                </a:cubicBezTo>
                <a:lnTo>
                  <a:pt x="5025" y="8074"/>
                </a:lnTo>
                <a:cubicBezTo>
                  <a:pt x="5037" y="8065"/>
                  <a:pt x="5053" y="8055"/>
                  <a:pt x="5054" y="8055"/>
                </a:cubicBezTo>
                <a:lnTo>
                  <a:pt x="5054" y="8055"/>
                </a:lnTo>
                <a:cubicBezTo>
                  <a:pt x="5054" y="8055"/>
                  <a:pt x="5047" y="8060"/>
                  <a:pt x="5023" y="8076"/>
                </a:cubicBezTo>
                <a:cubicBezTo>
                  <a:pt x="5022" y="8077"/>
                  <a:pt x="5020" y="8078"/>
                  <a:pt x="5018" y="8079"/>
                </a:cubicBezTo>
                <a:lnTo>
                  <a:pt x="5018" y="8079"/>
                </a:lnTo>
                <a:cubicBezTo>
                  <a:pt x="5020" y="8077"/>
                  <a:pt x="5022" y="8075"/>
                  <a:pt x="5025" y="8074"/>
                </a:cubicBezTo>
                <a:lnTo>
                  <a:pt x="5025" y="8074"/>
                </a:lnTo>
                <a:cubicBezTo>
                  <a:pt x="5020" y="8077"/>
                  <a:pt x="5015" y="8080"/>
                  <a:pt x="5012" y="8083"/>
                </a:cubicBezTo>
                <a:lnTo>
                  <a:pt x="5012" y="8083"/>
                </a:lnTo>
                <a:cubicBezTo>
                  <a:pt x="5014" y="8081"/>
                  <a:pt x="5016" y="8080"/>
                  <a:pt x="5018" y="8079"/>
                </a:cubicBezTo>
                <a:lnTo>
                  <a:pt x="5018" y="8079"/>
                </a:lnTo>
                <a:cubicBezTo>
                  <a:pt x="5013" y="8084"/>
                  <a:pt x="5009" y="8087"/>
                  <a:pt x="5009" y="8087"/>
                </a:cubicBezTo>
                <a:cubicBezTo>
                  <a:pt x="5009" y="8086"/>
                  <a:pt x="5010" y="8085"/>
                  <a:pt x="5012" y="8083"/>
                </a:cubicBezTo>
                <a:lnTo>
                  <a:pt x="5012" y="8083"/>
                </a:lnTo>
                <a:cubicBezTo>
                  <a:pt x="4984" y="8101"/>
                  <a:pt x="4957" y="8119"/>
                  <a:pt x="4927" y="8134"/>
                </a:cubicBezTo>
                <a:cubicBezTo>
                  <a:pt x="4912" y="8142"/>
                  <a:pt x="4897" y="8150"/>
                  <a:pt x="4882" y="8157"/>
                </a:cubicBezTo>
                <a:lnTo>
                  <a:pt x="4882" y="8157"/>
                </a:lnTo>
                <a:cubicBezTo>
                  <a:pt x="4839" y="8171"/>
                  <a:pt x="4799" y="8185"/>
                  <a:pt x="4756" y="8195"/>
                </a:cubicBezTo>
                <a:cubicBezTo>
                  <a:pt x="4743" y="8199"/>
                  <a:pt x="4713" y="8200"/>
                  <a:pt x="4699" y="8206"/>
                </a:cubicBezTo>
                <a:lnTo>
                  <a:pt x="4699" y="8206"/>
                </a:lnTo>
                <a:cubicBezTo>
                  <a:pt x="4670" y="8208"/>
                  <a:pt x="4642" y="8209"/>
                  <a:pt x="4613" y="8209"/>
                </a:cubicBezTo>
                <a:cubicBezTo>
                  <a:pt x="4593" y="8209"/>
                  <a:pt x="4570" y="8208"/>
                  <a:pt x="4550" y="8206"/>
                </a:cubicBezTo>
                <a:cubicBezTo>
                  <a:pt x="4536" y="8205"/>
                  <a:pt x="4518" y="8198"/>
                  <a:pt x="4511" y="8195"/>
                </a:cubicBezTo>
                <a:lnTo>
                  <a:pt x="4511" y="8195"/>
                </a:lnTo>
                <a:cubicBezTo>
                  <a:pt x="4514" y="8196"/>
                  <a:pt x="4518" y="8199"/>
                  <a:pt x="4525" y="8202"/>
                </a:cubicBezTo>
                <a:lnTo>
                  <a:pt x="4525" y="8202"/>
                </a:lnTo>
                <a:cubicBezTo>
                  <a:pt x="4507" y="8198"/>
                  <a:pt x="4489" y="8194"/>
                  <a:pt x="4471" y="8189"/>
                </a:cubicBezTo>
                <a:cubicBezTo>
                  <a:pt x="4457" y="8186"/>
                  <a:pt x="4426" y="8181"/>
                  <a:pt x="4399" y="8174"/>
                </a:cubicBezTo>
                <a:lnTo>
                  <a:pt x="4399" y="8174"/>
                </a:lnTo>
                <a:cubicBezTo>
                  <a:pt x="4395" y="8171"/>
                  <a:pt x="4386" y="8166"/>
                  <a:pt x="4373" y="8159"/>
                </a:cubicBezTo>
                <a:cubicBezTo>
                  <a:pt x="4353" y="8148"/>
                  <a:pt x="4334" y="8139"/>
                  <a:pt x="4316" y="8129"/>
                </a:cubicBezTo>
                <a:cubicBezTo>
                  <a:pt x="4288" y="8114"/>
                  <a:pt x="4262" y="8096"/>
                  <a:pt x="4237" y="8078"/>
                </a:cubicBezTo>
                <a:lnTo>
                  <a:pt x="4237" y="8078"/>
                </a:lnTo>
                <a:cubicBezTo>
                  <a:pt x="4237" y="8078"/>
                  <a:pt x="4237" y="8078"/>
                  <a:pt x="4236" y="8078"/>
                </a:cubicBezTo>
                <a:cubicBezTo>
                  <a:pt x="4212" y="8055"/>
                  <a:pt x="4190" y="8037"/>
                  <a:pt x="4170" y="8018"/>
                </a:cubicBezTo>
                <a:lnTo>
                  <a:pt x="4170" y="8018"/>
                </a:lnTo>
                <a:cubicBezTo>
                  <a:pt x="4170" y="8018"/>
                  <a:pt x="4170" y="8018"/>
                  <a:pt x="4170" y="8018"/>
                </a:cubicBezTo>
                <a:lnTo>
                  <a:pt x="2853" y="6700"/>
                </a:lnTo>
                <a:lnTo>
                  <a:pt x="1224" y="5073"/>
                </a:lnTo>
                <a:lnTo>
                  <a:pt x="1171" y="5018"/>
                </a:lnTo>
                <a:lnTo>
                  <a:pt x="1165" y="5012"/>
                </a:lnTo>
                <a:cubicBezTo>
                  <a:pt x="1148" y="4997"/>
                  <a:pt x="1135" y="4979"/>
                  <a:pt x="1119" y="4964"/>
                </a:cubicBezTo>
                <a:cubicBezTo>
                  <a:pt x="1113" y="4958"/>
                  <a:pt x="1106" y="4953"/>
                  <a:pt x="1101" y="4949"/>
                </a:cubicBezTo>
                <a:lnTo>
                  <a:pt x="1101" y="4949"/>
                </a:lnTo>
                <a:cubicBezTo>
                  <a:pt x="1080" y="4920"/>
                  <a:pt x="1063" y="4882"/>
                  <a:pt x="1049" y="4857"/>
                </a:cubicBezTo>
                <a:cubicBezTo>
                  <a:pt x="1045" y="4847"/>
                  <a:pt x="1040" y="4838"/>
                  <a:pt x="1035" y="4829"/>
                </a:cubicBezTo>
                <a:lnTo>
                  <a:pt x="1035" y="4829"/>
                </a:lnTo>
                <a:cubicBezTo>
                  <a:pt x="1033" y="4798"/>
                  <a:pt x="1003" y="4742"/>
                  <a:pt x="997" y="4716"/>
                </a:cubicBezTo>
                <a:cubicBezTo>
                  <a:pt x="992" y="4695"/>
                  <a:pt x="988" y="4675"/>
                  <a:pt x="983" y="4654"/>
                </a:cubicBezTo>
                <a:cubicBezTo>
                  <a:pt x="978" y="4635"/>
                  <a:pt x="976" y="4628"/>
                  <a:pt x="975" y="4628"/>
                </a:cubicBezTo>
                <a:lnTo>
                  <a:pt x="975" y="4628"/>
                </a:lnTo>
                <a:cubicBezTo>
                  <a:pt x="974" y="4628"/>
                  <a:pt x="986" y="4683"/>
                  <a:pt x="984" y="4683"/>
                </a:cubicBezTo>
                <a:cubicBezTo>
                  <a:pt x="984" y="4683"/>
                  <a:pt x="984" y="4683"/>
                  <a:pt x="984" y="4683"/>
                </a:cubicBezTo>
                <a:cubicBezTo>
                  <a:pt x="968" y="4674"/>
                  <a:pt x="977" y="4560"/>
                  <a:pt x="978" y="4542"/>
                </a:cubicBezTo>
                <a:cubicBezTo>
                  <a:pt x="978" y="4532"/>
                  <a:pt x="976" y="4509"/>
                  <a:pt x="976" y="4486"/>
                </a:cubicBezTo>
                <a:lnTo>
                  <a:pt x="976" y="4486"/>
                </a:lnTo>
                <a:cubicBezTo>
                  <a:pt x="977" y="4484"/>
                  <a:pt x="979" y="4476"/>
                  <a:pt x="983" y="4461"/>
                </a:cubicBezTo>
                <a:cubicBezTo>
                  <a:pt x="988" y="4440"/>
                  <a:pt x="992" y="4420"/>
                  <a:pt x="997" y="4399"/>
                </a:cubicBezTo>
                <a:cubicBezTo>
                  <a:pt x="1004" y="4374"/>
                  <a:pt x="1035" y="4317"/>
                  <a:pt x="1035" y="4286"/>
                </a:cubicBezTo>
                <a:lnTo>
                  <a:pt x="1035" y="4286"/>
                </a:lnTo>
                <a:cubicBezTo>
                  <a:pt x="1043" y="4272"/>
                  <a:pt x="1050" y="4259"/>
                  <a:pt x="1057" y="4245"/>
                </a:cubicBezTo>
                <a:cubicBezTo>
                  <a:pt x="1069" y="4224"/>
                  <a:pt x="1083" y="4193"/>
                  <a:pt x="1100" y="4168"/>
                </a:cubicBezTo>
                <a:lnTo>
                  <a:pt x="1100" y="4168"/>
                </a:lnTo>
                <a:cubicBezTo>
                  <a:pt x="1106" y="4164"/>
                  <a:pt x="1113" y="4158"/>
                  <a:pt x="1119" y="4152"/>
                </a:cubicBezTo>
                <a:cubicBezTo>
                  <a:pt x="1134" y="4135"/>
                  <a:pt x="1150" y="4118"/>
                  <a:pt x="1165" y="4103"/>
                </a:cubicBezTo>
                <a:lnTo>
                  <a:pt x="1172" y="4095"/>
                </a:lnTo>
                <a:cubicBezTo>
                  <a:pt x="1190" y="4076"/>
                  <a:pt x="1209" y="4059"/>
                  <a:pt x="1228" y="4039"/>
                </a:cubicBezTo>
                <a:lnTo>
                  <a:pt x="1480" y="3787"/>
                </a:lnTo>
                <a:lnTo>
                  <a:pt x="3364" y="1903"/>
                </a:lnTo>
                <a:lnTo>
                  <a:pt x="4067" y="1201"/>
                </a:lnTo>
                <a:cubicBezTo>
                  <a:pt x="4106" y="1161"/>
                  <a:pt x="4144" y="1122"/>
                  <a:pt x="4185" y="1083"/>
                </a:cubicBezTo>
                <a:cubicBezTo>
                  <a:pt x="4200" y="1068"/>
                  <a:pt x="4218" y="1054"/>
                  <a:pt x="4234" y="1039"/>
                </a:cubicBezTo>
                <a:lnTo>
                  <a:pt x="4234" y="1039"/>
                </a:lnTo>
                <a:cubicBezTo>
                  <a:pt x="4260" y="1021"/>
                  <a:pt x="4286" y="1003"/>
                  <a:pt x="4313" y="987"/>
                </a:cubicBezTo>
                <a:cubicBezTo>
                  <a:pt x="4328" y="979"/>
                  <a:pt x="4342" y="973"/>
                  <a:pt x="4356" y="966"/>
                </a:cubicBezTo>
                <a:lnTo>
                  <a:pt x="4356" y="966"/>
                </a:lnTo>
                <a:cubicBezTo>
                  <a:pt x="4388" y="964"/>
                  <a:pt x="4458" y="929"/>
                  <a:pt x="4483" y="924"/>
                </a:cubicBezTo>
                <a:cubicBezTo>
                  <a:pt x="4500" y="919"/>
                  <a:pt x="4517" y="916"/>
                  <a:pt x="4534" y="913"/>
                </a:cubicBezTo>
                <a:lnTo>
                  <a:pt x="4534" y="913"/>
                </a:lnTo>
                <a:cubicBezTo>
                  <a:pt x="4565" y="911"/>
                  <a:pt x="4595" y="908"/>
                  <a:pt x="4625" y="908"/>
                </a:cubicBezTo>
                <a:cubicBezTo>
                  <a:pt x="4633" y="908"/>
                  <a:pt x="4663" y="907"/>
                  <a:pt x="4691" y="907"/>
                </a:cubicBezTo>
                <a:close/>
                <a:moveTo>
                  <a:pt x="4607" y="0"/>
                </a:moveTo>
                <a:cubicBezTo>
                  <a:pt x="4349" y="0"/>
                  <a:pt x="4088" y="65"/>
                  <a:pt x="3849" y="200"/>
                </a:cubicBezTo>
                <a:cubicBezTo>
                  <a:pt x="3602" y="341"/>
                  <a:pt x="3407" y="566"/>
                  <a:pt x="3208" y="765"/>
                </a:cubicBezTo>
                <a:lnTo>
                  <a:pt x="1260" y="2712"/>
                </a:lnTo>
                <a:lnTo>
                  <a:pt x="580" y="3393"/>
                </a:lnTo>
                <a:cubicBezTo>
                  <a:pt x="470" y="3503"/>
                  <a:pt x="365" y="3620"/>
                  <a:pt x="285" y="3754"/>
                </a:cubicBezTo>
                <a:cubicBezTo>
                  <a:pt x="61" y="4122"/>
                  <a:pt x="0" y="4604"/>
                  <a:pt x="133" y="5016"/>
                </a:cubicBezTo>
                <a:cubicBezTo>
                  <a:pt x="251" y="5382"/>
                  <a:pt x="495" y="5630"/>
                  <a:pt x="756" y="5891"/>
                </a:cubicBezTo>
                <a:lnTo>
                  <a:pt x="1622" y="6758"/>
                </a:lnTo>
                <a:lnTo>
                  <a:pt x="3416" y="8551"/>
                </a:lnTo>
                <a:lnTo>
                  <a:pt x="3486" y="8622"/>
                </a:lnTo>
                <a:lnTo>
                  <a:pt x="3486" y="8622"/>
                </a:lnTo>
                <a:cubicBezTo>
                  <a:pt x="3498" y="8636"/>
                  <a:pt x="3510" y="8650"/>
                  <a:pt x="3524" y="8664"/>
                </a:cubicBezTo>
                <a:cubicBezTo>
                  <a:pt x="3831" y="8961"/>
                  <a:pt x="4227" y="9110"/>
                  <a:pt x="4624" y="9110"/>
                </a:cubicBezTo>
                <a:cubicBezTo>
                  <a:pt x="5023" y="9110"/>
                  <a:pt x="5422" y="8959"/>
                  <a:pt x="5728" y="8659"/>
                </a:cubicBezTo>
                <a:cubicBezTo>
                  <a:pt x="5895" y="8493"/>
                  <a:pt x="6061" y="8326"/>
                  <a:pt x="6227" y="8160"/>
                </a:cubicBezTo>
                <a:lnTo>
                  <a:pt x="8207" y="6179"/>
                </a:lnTo>
                <a:cubicBezTo>
                  <a:pt x="8379" y="6007"/>
                  <a:pt x="8553" y="5837"/>
                  <a:pt x="8723" y="5663"/>
                </a:cubicBezTo>
                <a:cubicBezTo>
                  <a:pt x="9306" y="5069"/>
                  <a:pt x="9328" y="4128"/>
                  <a:pt x="8775" y="3505"/>
                </a:cubicBezTo>
                <a:cubicBezTo>
                  <a:pt x="8634" y="3345"/>
                  <a:pt x="8472" y="3200"/>
                  <a:pt x="8322" y="3049"/>
                </a:cubicBezTo>
                <a:lnTo>
                  <a:pt x="7372" y="2098"/>
                </a:lnTo>
                <a:cubicBezTo>
                  <a:pt x="6831" y="1559"/>
                  <a:pt x="6292" y="1018"/>
                  <a:pt x="5751" y="478"/>
                </a:cubicBezTo>
                <a:cubicBezTo>
                  <a:pt x="5440" y="169"/>
                  <a:pt x="5026" y="0"/>
                  <a:pt x="46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384;p25"/>
          <p:cNvSpPr/>
          <p:nvPr/>
        </p:nvSpPr>
        <p:spPr>
          <a:xfrm>
            <a:off x="4758857" y="3671161"/>
            <a:ext cx="1085977" cy="1058386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2" y="0"/>
                </a:moveTo>
                <a:cubicBezTo>
                  <a:pt x="3930" y="0"/>
                  <a:pt x="3649" y="107"/>
                  <a:pt x="3435" y="320"/>
                </a:cubicBezTo>
                <a:lnTo>
                  <a:pt x="428" y="3327"/>
                </a:lnTo>
                <a:cubicBezTo>
                  <a:pt x="1" y="3755"/>
                  <a:pt x="1" y="4454"/>
                  <a:pt x="428" y="4882"/>
                </a:cubicBezTo>
                <a:lnTo>
                  <a:pt x="3435" y="7888"/>
                </a:lnTo>
                <a:cubicBezTo>
                  <a:pt x="3649" y="8101"/>
                  <a:pt x="3930" y="8208"/>
                  <a:pt x="4212" y="8208"/>
                </a:cubicBezTo>
                <a:cubicBezTo>
                  <a:pt x="4493" y="8208"/>
                  <a:pt x="4775" y="8101"/>
                  <a:pt x="4989" y="7888"/>
                </a:cubicBezTo>
                <a:lnTo>
                  <a:pt x="7995" y="4882"/>
                </a:lnTo>
                <a:cubicBezTo>
                  <a:pt x="8423" y="4454"/>
                  <a:pt x="8423" y="3755"/>
                  <a:pt x="7995" y="3327"/>
                </a:cubicBezTo>
                <a:lnTo>
                  <a:pt x="4989" y="320"/>
                </a:lnTo>
                <a:cubicBezTo>
                  <a:pt x="4775" y="107"/>
                  <a:pt x="4493" y="0"/>
                  <a:pt x="4212" y="0"/>
                </a:cubicBezTo>
                <a:close/>
              </a:path>
            </a:pathLst>
          </a:custGeom>
          <a:solidFill>
            <a:srgbClr val="88C2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ZoneTexte 177"/>
          <p:cNvSpPr txBox="1"/>
          <p:nvPr/>
        </p:nvSpPr>
        <p:spPr>
          <a:xfrm>
            <a:off x="280157" y="3297720"/>
            <a:ext cx="2575654" cy="2553891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fr-FR" sz="2400" b="1" dirty="0"/>
              <a:t>Promotion de l’utilisation des statistiques administratives et </a:t>
            </a:r>
            <a:r>
              <a:rPr lang="fr-FR" sz="2400" b="1" dirty="0" smtClean="0"/>
              <a:t>des données alternatives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9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4" y="162782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99" y="198617"/>
            <a:ext cx="3416901" cy="895735"/>
          </a:xfrm>
          <a:prstGeom prst="rect">
            <a:avLst/>
          </a:prstGeom>
        </p:spPr>
      </p:pic>
      <p:sp>
        <p:nvSpPr>
          <p:cNvPr id="6" name="Google Shape;1011;p36"/>
          <p:cNvSpPr txBox="1">
            <a:spLocks noGrp="1"/>
          </p:cNvSpPr>
          <p:nvPr>
            <p:ph type="title"/>
          </p:nvPr>
        </p:nvSpPr>
        <p:spPr>
          <a:xfrm>
            <a:off x="1407063" y="1172834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2800" b="1" dirty="0">
                <a:solidFill>
                  <a:srgbClr val="660066"/>
                </a:solidFill>
                <a:cs typeface="Andalus" panose="02020603050405020304" pitchFamily="18" charset="-78"/>
              </a:rPr>
              <a:t>Pistes d’amélioration de l’efficacité des DR</a:t>
            </a:r>
            <a:br>
              <a:rPr lang="fr-FR" sz="2800" b="1" dirty="0">
                <a:solidFill>
                  <a:srgbClr val="660066"/>
                </a:solidFill>
                <a:cs typeface="Andalus" panose="02020603050405020304" pitchFamily="18" charset="-78"/>
              </a:rPr>
            </a:br>
            <a:endParaRPr sz="2800" dirty="0">
              <a:solidFill>
                <a:srgbClr val="66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6" name="Google Shape;344;p25"/>
          <p:cNvSpPr/>
          <p:nvPr/>
        </p:nvSpPr>
        <p:spPr>
          <a:xfrm>
            <a:off x="2126968" y="1824467"/>
            <a:ext cx="1948529" cy="3998183"/>
          </a:xfrm>
          <a:custGeom>
            <a:avLst/>
            <a:gdLst/>
            <a:ahLst/>
            <a:cxnLst/>
            <a:rect l="l" t="t" r="r" b="b"/>
            <a:pathLst>
              <a:path w="17370" h="33618" extrusionOk="0">
                <a:moveTo>
                  <a:pt x="16200" y="18898"/>
                </a:moveTo>
                <a:lnTo>
                  <a:pt x="16200" y="18898"/>
                </a:lnTo>
                <a:cubicBezTo>
                  <a:pt x="16199" y="18906"/>
                  <a:pt x="16198" y="18914"/>
                  <a:pt x="16197" y="18923"/>
                </a:cubicBezTo>
                <a:lnTo>
                  <a:pt x="16197" y="18923"/>
                </a:lnTo>
                <a:cubicBezTo>
                  <a:pt x="16198" y="18913"/>
                  <a:pt x="16199" y="18904"/>
                  <a:pt x="16200" y="18898"/>
                </a:cubicBezTo>
                <a:close/>
                <a:moveTo>
                  <a:pt x="10184" y="29335"/>
                </a:moveTo>
                <a:cubicBezTo>
                  <a:pt x="10184" y="29335"/>
                  <a:pt x="10180" y="29338"/>
                  <a:pt x="10171" y="29345"/>
                </a:cubicBezTo>
                <a:lnTo>
                  <a:pt x="10171" y="29345"/>
                </a:lnTo>
                <a:cubicBezTo>
                  <a:pt x="10180" y="29338"/>
                  <a:pt x="10184" y="29335"/>
                  <a:pt x="10184" y="29335"/>
                </a:cubicBezTo>
                <a:close/>
                <a:moveTo>
                  <a:pt x="506" y="1"/>
                </a:moveTo>
                <a:cubicBezTo>
                  <a:pt x="248" y="1"/>
                  <a:pt x="2" y="228"/>
                  <a:pt x="13" y="494"/>
                </a:cubicBezTo>
                <a:cubicBezTo>
                  <a:pt x="27" y="757"/>
                  <a:pt x="231" y="982"/>
                  <a:pt x="507" y="982"/>
                </a:cubicBezTo>
                <a:cubicBezTo>
                  <a:pt x="942" y="982"/>
                  <a:pt x="1376" y="998"/>
                  <a:pt x="1809" y="1033"/>
                </a:cubicBezTo>
                <a:cubicBezTo>
                  <a:pt x="2019" y="1049"/>
                  <a:pt x="2228" y="1070"/>
                  <a:pt x="2438" y="1094"/>
                </a:cubicBezTo>
                <a:cubicBezTo>
                  <a:pt x="2491" y="1101"/>
                  <a:pt x="2542" y="1108"/>
                  <a:pt x="2595" y="1114"/>
                </a:cubicBezTo>
                <a:cubicBezTo>
                  <a:pt x="2599" y="1115"/>
                  <a:pt x="2636" y="1119"/>
                  <a:pt x="2640" y="1119"/>
                </a:cubicBezTo>
                <a:cubicBezTo>
                  <a:pt x="2640" y="1119"/>
                  <a:pt x="2640" y="1119"/>
                  <a:pt x="2640" y="1119"/>
                </a:cubicBezTo>
                <a:lnTo>
                  <a:pt x="2640" y="1119"/>
                </a:lnTo>
                <a:cubicBezTo>
                  <a:pt x="2651" y="1121"/>
                  <a:pt x="2661" y="1122"/>
                  <a:pt x="2665" y="1123"/>
                </a:cubicBezTo>
                <a:cubicBezTo>
                  <a:pt x="2769" y="1136"/>
                  <a:pt x="2872" y="1152"/>
                  <a:pt x="2974" y="1169"/>
                </a:cubicBezTo>
                <a:cubicBezTo>
                  <a:pt x="3803" y="1302"/>
                  <a:pt x="4623" y="1499"/>
                  <a:pt x="5421" y="1758"/>
                </a:cubicBezTo>
                <a:cubicBezTo>
                  <a:pt x="5808" y="1883"/>
                  <a:pt x="6190" y="2024"/>
                  <a:pt x="6567" y="2179"/>
                </a:cubicBezTo>
                <a:cubicBezTo>
                  <a:pt x="6587" y="2187"/>
                  <a:pt x="6659" y="2217"/>
                  <a:pt x="6659" y="2217"/>
                </a:cubicBezTo>
                <a:cubicBezTo>
                  <a:pt x="6659" y="2217"/>
                  <a:pt x="6651" y="2214"/>
                  <a:pt x="6630" y="2205"/>
                </a:cubicBezTo>
                <a:lnTo>
                  <a:pt x="6630" y="2205"/>
                </a:lnTo>
                <a:cubicBezTo>
                  <a:pt x="6676" y="2224"/>
                  <a:pt x="6723" y="2244"/>
                  <a:pt x="6769" y="2265"/>
                </a:cubicBezTo>
                <a:cubicBezTo>
                  <a:pt x="6868" y="2308"/>
                  <a:pt x="6968" y="2352"/>
                  <a:pt x="7066" y="2398"/>
                </a:cubicBezTo>
                <a:cubicBezTo>
                  <a:pt x="7249" y="2482"/>
                  <a:pt x="7430" y="2569"/>
                  <a:pt x="7610" y="2661"/>
                </a:cubicBezTo>
                <a:cubicBezTo>
                  <a:pt x="8334" y="3027"/>
                  <a:pt x="9029" y="3447"/>
                  <a:pt x="9689" y="3914"/>
                </a:cubicBezTo>
                <a:cubicBezTo>
                  <a:pt x="9853" y="4030"/>
                  <a:pt x="10013" y="4150"/>
                  <a:pt x="10171" y="4270"/>
                </a:cubicBezTo>
                <a:cubicBezTo>
                  <a:pt x="10184" y="4280"/>
                  <a:pt x="10189" y="4284"/>
                  <a:pt x="10189" y="4284"/>
                </a:cubicBezTo>
                <a:cubicBezTo>
                  <a:pt x="10189" y="4284"/>
                  <a:pt x="10182" y="4278"/>
                  <a:pt x="10174" y="4272"/>
                </a:cubicBezTo>
                <a:lnTo>
                  <a:pt x="10174" y="4272"/>
                </a:lnTo>
                <a:cubicBezTo>
                  <a:pt x="10191" y="4285"/>
                  <a:pt x="10207" y="4298"/>
                  <a:pt x="10224" y="4311"/>
                </a:cubicBezTo>
                <a:cubicBezTo>
                  <a:pt x="10264" y="4342"/>
                  <a:pt x="10303" y="4373"/>
                  <a:pt x="10342" y="4404"/>
                </a:cubicBezTo>
                <a:cubicBezTo>
                  <a:pt x="10426" y="4471"/>
                  <a:pt x="10509" y="4538"/>
                  <a:pt x="10591" y="4608"/>
                </a:cubicBezTo>
                <a:cubicBezTo>
                  <a:pt x="10898" y="4864"/>
                  <a:pt x="11194" y="5130"/>
                  <a:pt x="11482" y="5407"/>
                </a:cubicBezTo>
                <a:cubicBezTo>
                  <a:pt x="11775" y="5688"/>
                  <a:pt x="12056" y="5981"/>
                  <a:pt x="12327" y="6285"/>
                </a:cubicBezTo>
                <a:cubicBezTo>
                  <a:pt x="12460" y="6432"/>
                  <a:pt x="12591" y="6585"/>
                  <a:pt x="12719" y="6738"/>
                </a:cubicBezTo>
                <a:cubicBezTo>
                  <a:pt x="12782" y="6815"/>
                  <a:pt x="12846" y="6893"/>
                  <a:pt x="12908" y="6972"/>
                </a:cubicBezTo>
                <a:cubicBezTo>
                  <a:pt x="12939" y="7009"/>
                  <a:pt x="12971" y="7049"/>
                  <a:pt x="13001" y="7089"/>
                </a:cubicBezTo>
                <a:cubicBezTo>
                  <a:pt x="13012" y="7102"/>
                  <a:pt x="13022" y="7115"/>
                  <a:pt x="13032" y="7128"/>
                </a:cubicBezTo>
                <a:lnTo>
                  <a:pt x="13032" y="7128"/>
                </a:lnTo>
                <a:cubicBezTo>
                  <a:pt x="13037" y="7135"/>
                  <a:pt x="13045" y="7145"/>
                  <a:pt x="13056" y="7160"/>
                </a:cubicBezTo>
                <a:cubicBezTo>
                  <a:pt x="13544" y="7805"/>
                  <a:pt x="13989" y="8481"/>
                  <a:pt x="14380" y="9189"/>
                </a:cubicBezTo>
                <a:cubicBezTo>
                  <a:pt x="14575" y="9542"/>
                  <a:pt x="14756" y="9903"/>
                  <a:pt x="14924" y="10268"/>
                </a:cubicBezTo>
                <a:cubicBezTo>
                  <a:pt x="14966" y="10360"/>
                  <a:pt x="15007" y="10452"/>
                  <a:pt x="15048" y="10547"/>
                </a:cubicBezTo>
                <a:cubicBezTo>
                  <a:pt x="15064" y="10583"/>
                  <a:pt x="15080" y="10620"/>
                  <a:pt x="15096" y="10657"/>
                </a:cubicBezTo>
                <a:lnTo>
                  <a:pt x="15096" y="10657"/>
                </a:lnTo>
                <a:cubicBezTo>
                  <a:pt x="15096" y="10658"/>
                  <a:pt x="15135" y="10751"/>
                  <a:pt x="15143" y="10769"/>
                </a:cubicBezTo>
                <a:cubicBezTo>
                  <a:pt x="15220" y="10957"/>
                  <a:pt x="15292" y="11146"/>
                  <a:pt x="15363" y="11336"/>
                </a:cubicBezTo>
                <a:cubicBezTo>
                  <a:pt x="15646" y="12114"/>
                  <a:pt x="15871" y="12915"/>
                  <a:pt x="16034" y="13727"/>
                </a:cubicBezTo>
                <a:cubicBezTo>
                  <a:pt x="16076" y="13938"/>
                  <a:pt x="16115" y="14150"/>
                  <a:pt x="16148" y="14363"/>
                </a:cubicBezTo>
                <a:cubicBezTo>
                  <a:pt x="16163" y="14458"/>
                  <a:pt x="16177" y="14554"/>
                  <a:pt x="16192" y="14651"/>
                </a:cubicBezTo>
                <a:cubicBezTo>
                  <a:pt x="16194" y="14672"/>
                  <a:pt x="16198" y="14696"/>
                  <a:pt x="16200" y="14717"/>
                </a:cubicBezTo>
                <a:cubicBezTo>
                  <a:pt x="16195" y="14683"/>
                  <a:pt x="16194" y="14671"/>
                  <a:pt x="16194" y="14671"/>
                </a:cubicBezTo>
                <a:lnTo>
                  <a:pt x="16194" y="14671"/>
                </a:lnTo>
                <a:cubicBezTo>
                  <a:pt x="16194" y="14671"/>
                  <a:pt x="16199" y="14708"/>
                  <a:pt x="16200" y="14719"/>
                </a:cubicBezTo>
                <a:cubicBezTo>
                  <a:pt x="16208" y="14780"/>
                  <a:pt x="16215" y="14839"/>
                  <a:pt x="16222" y="14898"/>
                </a:cubicBezTo>
                <a:cubicBezTo>
                  <a:pt x="16271" y="15320"/>
                  <a:pt x="16304" y="15741"/>
                  <a:pt x="16321" y="16165"/>
                </a:cubicBezTo>
                <a:cubicBezTo>
                  <a:pt x="16353" y="17032"/>
                  <a:pt x="16321" y="17900"/>
                  <a:pt x="16217" y="18761"/>
                </a:cubicBezTo>
                <a:cubicBezTo>
                  <a:pt x="16212" y="18806"/>
                  <a:pt x="16205" y="18851"/>
                  <a:pt x="16200" y="18896"/>
                </a:cubicBezTo>
                <a:cubicBezTo>
                  <a:pt x="16195" y="18932"/>
                  <a:pt x="16194" y="18945"/>
                  <a:pt x="16194" y="18945"/>
                </a:cubicBezTo>
                <a:cubicBezTo>
                  <a:pt x="16194" y="18945"/>
                  <a:pt x="16194" y="18944"/>
                  <a:pt x="16194" y="18944"/>
                </a:cubicBezTo>
                <a:lnTo>
                  <a:pt x="16194" y="18944"/>
                </a:lnTo>
                <a:cubicBezTo>
                  <a:pt x="16193" y="18951"/>
                  <a:pt x="16192" y="18958"/>
                  <a:pt x="16192" y="18964"/>
                </a:cubicBezTo>
                <a:cubicBezTo>
                  <a:pt x="16176" y="19076"/>
                  <a:pt x="16159" y="19185"/>
                  <a:pt x="16142" y="19297"/>
                </a:cubicBezTo>
                <a:cubicBezTo>
                  <a:pt x="16108" y="19503"/>
                  <a:pt x="16071" y="19707"/>
                  <a:pt x="16030" y="19911"/>
                </a:cubicBezTo>
                <a:cubicBezTo>
                  <a:pt x="15947" y="20323"/>
                  <a:pt x="15849" y="20730"/>
                  <a:pt x="15734" y="21135"/>
                </a:cubicBezTo>
                <a:cubicBezTo>
                  <a:pt x="15621" y="21536"/>
                  <a:pt x="15493" y="21931"/>
                  <a:pt x="15349" y="22320"/>
                </a:cubicBezTo>
                <a:cubicBezTo>
                  <a:pt x="15278" y="22511"/>
                  <a:pt x="15204" y="22700"/>
                  <a:pt x="15128" y="22888"/>
                </a:cubicBezTo>
                <a:cubicBezTo>
                  <a:pt x="15119" y="22909"/>
                  <a:pt x="15097" y="22961"/>
                  <a:pt x="15097" y="22961"/>
                </a:cubicBezTo>
                <a:cubicBezTo>
                  <a:pt x="15097" y="22961"/>
                  <a:pt x="15100" y="22953"/>
                  <a:pt x="15109" y="22930"/>
                </a:cubicBezTo>
                <a:lnTo>
                  <a:pt x="15109" y="22930"/>
                </a:lnTo>
                <a:cubicBezTo>
                  <a:pt x="15090" y="22976"/>
                  <a:pt x="15069" y="23024"/>
                  <a:pt x="15049" y="23070"/>
                </a:cubicBezTo>
                <a:cubicBezTo>
                  <a:pt x="15006" y="23170"/>
                  <a:pt x="14962" y="23268"/>
                  <a:pt x="14916" y="23367"/>
                </a:cubicBezTo>
                <a:cubicBezTo>
                  <a:pt x="14577" y="24105"/>
                  <a:pt x="14183" y="24816"/>
                  <a:pt x="13738" y="25495"/>
                </a:cubicBezTo>
                <a:cubicBezTo>
                  <a:pt x="13520" y="25827"/>
                  <a:pt x="13290" y="26151"/>
                  <a:pt x="13049" y="26467"/>
                </a:cubicBezTo>
                <a:lnTo>
                  <a:pt x="13049" y="26467"/>
                </a:lnTo>
                <a:cubicBezTo>
                  <a:pt x="13043" y="26475"/>
                  <a:pt x="13001" y="26529"/>
                  <a:pt x="12990" y="26544"/>
                </a:cubicBezTo>
                <a:cubicBezTo>
                  <a:pt x="12959" y="26583"/>
                  <a:pt x="12929" y="26622"/>
                  <a:pt x="12897" y="26662"/>
                </a:cubicBezTo>
                <a:cubicBezTo>
                  <a:pt x="12834" y="26740"/>
                  <a:pt x="12771" y="26816"/>
                  <a:pt x="12708" y="26893"/>
                </a:cubicBezTo>
                <a:cubicBezTo>
                  <a:pt x="12580" y="27047"/>
                  <a:pt x="12449" y="27197"/>
                  <a:pt x="12316" y="27345"/>
                </a:cubicBezTo>
                <a:cubicBezTo>
                  <a:pt x="11774" y="27951"/>
                  <a:pt x="11186" y="28516"/>
                  <a:pt x="10560" y="29034"/>
                </a:cubicBezTo>
                <a:cubicBezTo>
                  <a:pt x="10488" y="29093"/>
                  <a:pt x="10417" y="29151"/>
                  <a:pt x="10344" y="29210"/>
                </a:cubicBezTo>
                <a:cubicBezTo>
                  <a:pt x="10305" y="29240"/>
                  <a:pt x="10265" y="29272"/>
                  <a:pt x="10227" y="29303"/>
                </a:cubicBezTo>
                <a:cubicBezTo>
                  <a:pt x="10203" y="29320"/>
                  <a:pt x="10182" y="29338"/>
                  <a:pt x="10158" y="29355"/>
                </a:cubicBezTo>
                <a:cubicBezTo>
                  <a:pt x="10163" y="29351"/>
                  <a:pt x="10167" y="29348"/>
                  <a:pt x="10171" y="29345"/>
                </a:cubicBezTo>
                <a:lnTo>
                  <a:pt x="10171" y="29345"/>
                </a:lnTo>
                <a:cubicBezTo>
                  <a:pt x="10167" y="29348"/>
                  <a:pt x="10162" y="29352"/>
                  <a:pt x="10156" y="29356"/>
                </a:cubicBezTo>
                <a:cubicBezTo>
                  <a:pt x="9996" y="29477"/>
                  <a:pt x="9836" y="29596"/>
                  <a:pt x="9672" y="29712"/>
                </a:cubicBezTo>
                <a:cubicBezTo>
                  <a:pt x="9339" y="29947"/>
                  <a:pt x="8997" y="30171"/>
                  <a:pt x="8648" y="30381"/>
                </a:cubicBezTo>
                <a:cubicBezTo>
                  <a:pt x="8298" y="30592"/>
                  <a:pt x="7938" y="30788"/>
                  <a:pt x="7572" y="30973"/>
                </a:cubicBezTo>
                <a:cubicBezTo>
                  <a:pt x="7392" y="31064"/>
                  <a:pt x="7210" y="31151"/>
                  <a:pt x="7026" y="31235"/>
                </a:cubicBezTo>
                <a:cubicBezTo>
                  <a:pt x="6934" y="31277"/>
                  <a:pt x="6842" y="31318"/>
                  <a:pt x="6749" y="31358"/>
                </a:cubicBezTo>
                <a:cubicBezTo>
                  <a:pt x="6709" y="31376"/>
                  <a:pt x="6669" y="31392"/>
                  <a:pt x="6628" y="31409"/>
                </a:cubicBezTo>
                <a:cubicBezTo>
                  <a:pt x="6649" y="31400"/>
                  <a:pt x="6657" y="31397"/>
                  <a:pt x="6657" y="31397"/>
                </a:cubicBezTo>
                <a:lnTo>
                  <a:pt x="6657" y="31397"/>
                </a:lnTo>
                <a:cubicBezTo>
                  <a:pt x="6656" y="31397"/>
                  <a:pt x="6565" y="31435"/>
                  <a:pt x="6545" y="31443"/>
                </a:cubicBezTo>
                <a:cubicBezTo>
                  <a:pt x="5782" y="31755"/>
                  <a:pt x="4995" y="32009"/>
                  <a:pt x="4192" y="32202"/>
                </a:cubicBezTo>
                <a:cubicBezTo>
                  <a:pt x="3781" y="32301"/>
                  <a:pt x="3367" y="32382"/>
                  <a:pt x="2950" y="32449"/>
                </a:cubicBezTo>
                <a:cubicBezTo>
                  <a:pt x="2846" y="32465"/>
                  <a:pt x="2743" y="32481"/>
                  <a:pt x="2641" y="32495"/>
                </a:cubicBezTo>
                <a:cubicBezTo>
                  <a:pt x="2635" y="32496"/>
                  <a:pt x="2629" y="32497"/>
                  <a:pt x="2625" y="32497"/>
                </a:cubicBezTo>
                <a:lnTo>
                  <a:pt x="2625" y="32497"/>
                </a:lnTo>
                <a:cubicBezTo>
                  <a:pt x="2621" y="32498"/>
                  <a:pt x="2611" y="32499"/>
                  <a:pt x="2594" y="32501"/>
                </a:cubicBezTo>
                <a:cubicBezTo>
                  <a:pt x="2533" y="32509"/>
                  <a:pt x="2474" y="32516"/>
                  <a:pt x="2414" y="32523"/>
                </a:cubicBezTo>
                <a:cubicBezTo>
                  <a:pt x="2197" y="32548"/>
                  <a:pt x="1980" y="32569"/>
                  <a:pt x="1762" y="32586"/>
                </a:cubicBezTo>
                <a:cubicBezTo>
                  <a:pt x="1343" y="32618"/>
                  <a:pt x="924" y="32633"/>
                  <a:pt x="504" y="32633"/>
                </a:cubicBezTo>
                <a:cubicBezTo>
                  <a:pt x="247" y="32633"/>
                  <a:pt x="1" y="32859"/>
                  <a:pt x="12" y="33125"/>
                </a:cubicBezTo>
                <a:cubicBezTo>
                  <a:pt x="23" y="33391"/>
                  <a:pt x="228" y="33617"/>
                  <a:pt x="504" y="33617"/>
                </a:cubicBezTo>
                <a:cubicBezTo>
                  <a:pt x="2257" y="33615"/>
                  <a:pt x="4014" y="33346"/>
                  <a:pt x="5681" y="32806"/>
                </a:cubicBezTo>
                <a:cubicBezTo>
                  <a:pt x="7290" y="32282"/>
                  <a:pt x="8823" y="31519"/>
                  <a:pt x="10202" y="30538"/>
                </a:cubicBezTo>
                <a:cubicBezTo>
                  <a:pt x="11601" y="29543"/>
                  <a:pt x="12833" y="28350"/>
                  <a:pt x="13877" y="26989"/>
                </a:cubicBezTo>
                <a:cubicBezTo>
                  <a:pt x="14908" y="25647"/>
                  <a:pt x="15719" y="24150"/>
                  <a:pt x="16301" y="22564"/>
                </a:cubicBezTo>
                <a:cubicBezTo>
                  <a:pt x="16901" y="20928"/>
                  <a:pt x="17233" y="19194"/>
                  <a:pt x="17302" y="17453"/>
                </a:cubicBezTo>
                <a:cubicBezTo>
                  <a:pt x="17369" y="15694"/>
                  <a:pt x="17160" y="13915"/>
                  <a:pt x="16680" y="12222"/>
                </a:cubicBezTo>
                <a:cubicBezTo>
                  <a:pt x="16218" y="10591"/>
                  <a:pt x="15504" y="9024"/>
                  <a:pt x="14573" y="7608"/>
                </a:cubicBezTo>
                <a:cubicBezTo>
                  <a:pt x="13652" y="6209"/>
                  <a:pt x="12529" y="4942"/>
                  <a:pt x="11236" y="3875"/>
                </a:cubicBezTo>
                <a:cubicBezTo>
                  <a:pt x="9910" y="2779"/>
                  <a:pt x="8438" y="1898"/>
                  <a:pt x="6847" y="1243"/>
                </a:cubicBezTo>
                <a:cubicBezTo>
                  <a:pt x="5235" y="579"/>
                  <a:pt x="3522" y="185"/>
                  <a:pt x="1785" y="51"/>
                </a:cubicBezTo>
                <a:cubicBezTo>
                  <a:pt x="1359" y="18"/>
                  <a:pt x="932" y="3"/>
                  <a:pt x="506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345;p25"/>
          <p:cNvGrpSpPr/>
          <p:nvPr/>
        </p:nvGrpSpPr>
        <p:grpSpPr>
          <a:xfrm>
            <a:off x="3274779" y="2018859"/>
            <a:ext cx="306576" cy="311472"/>
            <a:chOff x="2099309" y="1298368"/>
            <a:chExt cx="293189" cy="2809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6" name="Google Shape;346;p25"/>
            <p:cNvSpPr/>
            <p:nvPr/>
          </p:nvSpPr>
          <p:spPr>
            <a:xfrm>
              <a:off x="2099309" y="1298368"/>
              <a:ext cx="293189" cy="280960"/>
            </a:xfrm>
            <a:custGeom>
              <a:avLst/>
              <a:gdLst/>
              <a:ahLst/>
              <a:cxnLst/>
              <a:rect l="l" t="t" r="r" b="b"/>
              <a:pathLst>
                <a:path w="2733" h="2619" extrusionOk="0">
                  <a:moveTo>
                    <a:pt x="944" y="1215"/>
                  </a:moveTo>
                  <a:cubicBezTo>
                    <a:pt x="943" y="1215"/>
                    <a:pt x="936" y="1239"/>
                    <a:pt x="933" y="1261"/>
                  </a:cubicBezTo>
                  <a:lnTo>
                    <a:pt x="933" y="1261"/>
                  </a:lnTo>
                  <a:cubicBezTo>
                    <a:pt x="943" y="1227"/>
                    <a:pt x="945" y="1215"/>
                    <a:pt x="944" y="1215"/>
                  </a:cubicBezTo>
                  <a:close/>
                  <a:moveTo>
                    <a:pt x="1901" y="1244"/>
                  </a:moveTo>
                  <a:cubicBezTo>
                    <a:pt x="1902" y="1247"/>
                    <a:pt x="1903" y="1251"/>
                    <a:pt x="1904" y="1254"/>
                  </a:cubicBezTo>
                  <a:cubicBezTo>
                    <a:pt x="1906" y="1265"/>
                    <a:pt x="1907" y="1272"/>
                    <a:pt x="1906" y="1276"/>
                  </a:cubicBezTo>
                  <a:lnTo>
                    <a:pt x="1906" y="1276"/>
                  </a:lnTo>
                  <a:cubicBezTo>
                    <a:pt x="1904" y="1265"/>
                    <a:pt x="1902" y="1254"/>
                    <a:pt x="1901" y="1244"/>
                  </a:cubicBezTo>
                  <a:close/>
                  <a:moveTo>
                    <a:pt x="1911" y="1352"/>
                  </a:moveTo>
                  <a:cubicBezTo>
                    <a:pt x="1911" y="1352"/>
                    <a:pt x="1911" y="1352"/>
                    <a:pt x="1911" y="1352"/>
                  </a:cubicBezTo>
                  <a:lnTo>
                    <a:pt x="1911" y="1352"/>
                  </a:lnTo>
                  <a:cubicBezTo>
                    <a:pt x="1911" y="1352"/>
                    <a:pt x="1911" y="1352"/>
                    <a:pt x="1911" y="1352"/>
                  </a:cubicBezTo>
                  <a:close/>
                  <a:moveTo>
                    <a:pt x="1432" y="830"/>
                  </a:moveTo>
                  <a:cubicBezTo>
                    <a:pt x="1449" y="830"/>
                    <a:pt x="1467" y="832"/>
                    <a:pt x="1485" y="832"/>
                  </a:cubicBezTo>
                  <a:lnTo>
                    <a:pt x="1485" y="832"/>
                  </a:lnTo>
                  <a:cubicBezTo>
                    <a:pt x="1526" y="842"/>
                    <a:pt x="1566" y="853"/>
                    <a:pt x="1605" y="866"/>
                  </a:cubicBezTo>
                  <a:lnTo>
                    <a:pt x="1605" y="866"/>
                  </a:lnTo>
                  <a:cubicBezTo>
                    <a:pt x="1627" y="879"/>
                    <a:pt x="1651" y="888"/>
                    <a:pt x="1672" y="899"/>
                  </a:cubicBezTo>
                  <a:cubicBezTo>
                    <a:pt x="1686" y="907"/>
                    <a:pt x="1699" y="916"/>
                    <a:pt x="1711" y="925"/>
                  </a:cubicBezTo>
                  <a:lnTo>
                    <a:pt x="1717" y="928"/>
                  </a:lnTo>
                  <a:lnTo>
                    <a:pt x="1717" y="928"/>
                  </a:lnTo>
                  <a:cubicBezTo>
                    <a:pt x="1718" y="929"/>
                    <a:pt x="1719" y="931"/>
                    <a:pt x="1721" y="932"/>
                  </a:cubicBezTo>
                  <a:cubicBezTo>
                    <a:pt x="1749" y="958"/>
                    <a:pt x="1776" y="986"/>
                    <a:pt x="1803" y="1015"/>
                  </a:cubicBezTo>
                  <a:cubicBezTo>
                    <a:pt x="1804" y="1016"/>
                    <a:pt x="1805" y="1017"/>
                    <a:pt x="1806" y="1018"/>
                  </a:cubicBezTo>
                  <a:lnTo>
                    <a:pt x="1806" y="1018"/>
                  </a:lnTo>
                  <a:cubicBezTo>
                    <a:pt x="1817" y="1032"/>
                    <a:pt x="1827" y="1047"/>
                    <a:pt x="1836" y="1063"/>
                  </a:cubicBezTo>
                  <a:cubicBezTo>
                    <a:pt x="1847" y="1083"/>
                    <a:pt x="1857" y="1103"/>
                    <a:pt x="1869" y="1126"/>
                  </a:cubicBezTo>
                  <a:lnTo>
                    <a:pt x="1869" y="1126"/>
                  </a:lnTo>
                  <a:cubicBezTo>
                    <a:pt x="1880" y="1160"/>
                    <a:pt x="1889" y="1194"/>
                    <a:pt x="1898" y="1230"/>
                  </a:cubicBezTo>
                  <a:lnTo>
                    <a:pt x="1898" y="1230"/>
                  </a:lnTo>
                  <a:cubicBezTo>
                    <a:pt x="1898" y="1225"/>
                    <a:pt x="1899" y="1221"/>
                    <a:pt x="1900" y="1216"/>
                  </a:cubicBezTo>
                  <a:lnTo>
                    <a:pt x="1900" y="1216"/>
                  </a:lnTo>
                  <a:cubicBezTo>
                    <a:pt x="1899" y="1224"/>
                    <a:pt x="1900" y="1234"/>
                    <a:pt x="1901" y="1244"/>
                  </a:cubicBezTo>
                  <a:lnTo>
                    <a:pt x="1901" y="1244"/>
                  </a:lnTo>
                  <a:cubicBezTo>
                    <a:pt x="1900" y="1239"/>
                    <a:pt x="1899" y="1234"/>
                    <a:pt x="1898" y="1230"/>
                  </a:cubicBezTo>
                  <a:lnTo>
                    <a:pt x="1898" y="1230"/>
                  </a:lnTo>
                  <a:cubicBezTo>
                    <a:pt x="1894" y="1263"/>
                    <a:pt x="1900" y="1279"/>
                    <a:pt x="1904" y="1279"/>
                  </a:cubicBezTo>
                  <a:cubicBezTo>
                    <a:pt x="1904" y="1279"/>
                    <a:pt x="1905" y="1278"/>
                    <a:pt x="1906" y="1276"/>
                  </a:cubicBezTo>
                  <a:lnTo>
                    <a:pt x="1906" y="1276"/>
                  </a:lnTo>
                  <a:cubicBezTo>
                    <a:pt x="1907" y="1289"/>
                    <a:pt x="1909" y="1301"/>
                    <a:pt x="1909" y="1312"/>
                  </a:cubicBezTo>
                  <a:cubicBezTo>
                    <a:pt x="1909" y="1329"/>
                    <a:pt x="1908" y="1345"/>
                    <a:pt x="1907" y="1360"/>
                  </a:cubicBezTo>
                  <a:lnTo>
                    <a:pt x="1907" y="1360"/>
                  </a:lnTo>
                  <a:cubicBezTo>
                    <a:pt x="1894" y="1389"/>
                    <a:pt x="1892" y="1439"/>
                    <a:pt x="1883" y="1470"/>
                  </a:cubicBezTo>
                  <a:cubicBezTo>
                    <a:pt x="1878" y="1485"/>
                    <a:pt x="1869" y="1502"/>
                    <a:pt x="1863" y="1519"/>
                  </a:cubicBezTo>
                  <a:lnTo>
                    <a:pt x="1863" y="1519"/>
                  </a:lnTo>
                  <a:cubicBezTo>
                    <a:pt x="1846" y="1550"/>
                    <a:pt x="1828" y="1581"/>
                    <a:pt x="1808" y="1611"/>
                  </a:cubicBezTo>
                  <a:lnTo>
                    <a:pt x="1808" y="1611"/>
                  </a:lnTo>
                  <a:cubicBezTo>
                    <a:pt x="1796" y="1622"/>
                    <a:pt x="1785" y="1637"/>
                    <a:pt x="1773" y="1650"/>
                  </a:cubicBezTo>
                  <a:lnTo>
                    <a:pt x="1740" y="1684"/>
                  </a:lnTo>
                  <a:cubicBezTo>
                    <a:pt x="1739" y="1685"/>
                    <a:pt x="1738" y="1685"/>
                    <a:pt x="1738" y="1686"/>
                  </a:cubicBezTo>
                  <a:lnTo>
                    <a:pt x="1738" y="1686"/>
                  </a:lnTo>
                  <a:cubicBezTo>
                    <a:pt x="1741" y="1684"/>
                    <a:pt x="1746" y="1682"/>
                    <a:pt x="1750" y="1680"/>
                  </a:cubicBezTo>
                  <a:lnTo>
                    <a:pt x="1750" y="1680"/>
                  </a:lnTo>
                  <a:cubicBezTo>
                    <a:pt x="1745" y="1683"/>
                    <a:pt x="1740" y="1685"/>
                    <a:pt x="1735" y="1688"/>
                  </a:cubicBezTo>
                  <a:lnTo>
                    <a:pt x="1735" y="1688"/>
                  </a:lnTo>
                  <a:cubicBezTo>
                    <a:pt x="1726" y="1695"/>
                    <a:pt x="1717" y="1701"/>
                    <a:pt x="1710" y="1704"/>
                  </a:cubicBezTo>
                  <a:lnTo>
                    <a:pt x="1710" y="1704"/>
                  </a:lnTo>
                  <a:cubicBezTo>
                    <a:pt x="1718" y="1698"/>
                    <a:pt x="1727" y="1693"/>
                    <a:pt x="1735" y="1688"/>
                  </a:cubicBezTo>
                  <a:lnTo>
                    <a:pt x="1735" y="1688"/>
                  </a:lnTo>
                  <a:cubicBezTo>
                    <a:pt x="1736" y="1687"/>
                    <a:pt x="1737" y="1687"/>
                    <a:pt x="1738" y="1686"/>
                  </a:cubicBezTo>
                  <a:lnTo>
                    <a:pt x="1738" y="1686"/>
                  </a:lnTo>
                  <a:cubicBezTo>
                    <a:pt x="1706" y="1701"/>
                    <a:pt x="1698" y="1707"/>
                    <a:pt x="1701" y="1707"/>
                  </a:cubicBezTo>
                  <a:cubicBezTo>
                    <a:pt x="1703" y="1707"/>
                    <a:pt x="1706" y="1706"/>
                    <a:pt x="1710" y="1704"/>
                  </a:cubicBezTo>
                  <a:lnTo>
                    <a:pt x="1710" y="1704"/>
                  </a:lnTo>
                  <a:cubicBezTo>
                    <a:pt x="1691" y="1718"/>
                    <a:pt x="1672" y="1733"/>
                    <a:pt x="1653" y="1743"/>
                  </a:cubicBezTo>
                  <a:cubicBezTo>
                    <a:pt x="1639" y="1751"/>
                    <a:pt x="1624" y="1757"/>
                    <a:pt x="1611" y="1766"/>
                  </a:cubicBezTo>
                  <a:cubicBezTo>
                    <a:pt x="1576" y="1776"/>
                    <a:pt x="1543" y="1787"/>
                    <a:pt x="1508" y="1795"/>
                  </a:cubicBezTo>
                  <a:lnTo>
                    <a:pt x="1508" y="1795"/>
                  </a:lnTo>
                  <a:cubicBezTo>
                    <a:pt x="1496" y="1793"/>
                    <a:pt x="1487" y="1792"/>
                    <a:pt x="1480" y="1792"/>
                  </a:cubicBezTo>
                  <a:cubicBezTo>
                    <a:pt x="1456" y="1792"/>
                    <a:pt x="1453" y="1799"/>
                    <a:pt x="1468" y="1800"/>
                  </a:cubicBezTo>
                  <a:lnTo>
                    <a:pt x="1468" y="1800"/>
                  </a:lnTo>
                  <a:cubicBezTo>
                    <a:pt x="1480" y="1798"/>
                    <a:pt x="1493" y="1795"/>
                    <a:pt x="1505" y="1795"/>
                  </a:cubicBezTo>
                  <a:lnTo>
                    <a:pt x="1505" y="1795"/>
                  </a:lnTo>
                  <a:cubicBezTo>
                    <a:pt x="1506" y="1795"/>
                    <a:pt x="1507" y="1795"/>
                    <a:pt x="1508" y="1795"/>
                  </a:cubicBezTo>
                  <a:lnTo>
                    <a:pt x="1508" y="1795"/>
                  </a:lnTo>
                  <a:cubicBezTo>
                    <a:pt x="1510" y="1795"/>
                    <a:pt x="1512" y="1795"/>
                    <a:pt x="1515" y="1796"/>
                  </a:cubicBezTo>
                  <a:lnTo>
                    <a:pt x="1515" y="1796"/>
                  </a:lnTo>
                  <a:cubicBezTo>
                    <a:pt x="1512" y="1795"/>
                    <a:pt x="1509" y="1795"/>
                    <a:pt x="1506" y="1795"/>
                  </a:cubicBezTo>
                  <a:cubicBezTo>
                    <a:pt x="1506" y="1795"/>
                    <a:pt x="1505" y="1795"/>
                    <a:pt x="1505" y="1795"/>
                  </a:cubicBezTo>
                  <a:lnTo>
                    <a:pt x="1505" y="1795"/>
                  </a:lnTo>
                  <a:cubicBezTo>
                    <a:pt x="1501" y="1796"/>
                    <a:pt x="1498" y="1797"/>
                    <a:pt x="1494" y="1797"/>
                  </a:cubicBezTo>
                  <a:cubicBezTo>
                    <a:pt x="1485" y="1799"/>
                    <a:pt x="1478" y="1800"/>
                    <a:pt x="1472" y="1800"/>
                  </a:cubicBezTo>
                  <a:cubicBezTo>
                    <a:pt x="1471" y="1800"/>
                    <a:pt x="1469" y="1800"/>
                    <a:pt x="1468" y="1800"/>
                  </a:cubicBezTo>
                  <a:lnTo>
                    <a:pt x="1468" y="1800"/>
                  </a:lnTo>
                  <a:cubicBezTo>
                    <a:pt x="1465" y="1801"/>
                    <a:pt x="1461" y="1801"/>
                    <a:pt x="1458" y="1801"/>
                  </a:cubicBezTo>
                  <a:cubicBezTo>
                    <a:pt x="1452" y="1802"/>
                    <a:pt x="1446" y="1802"/>
                    <a:pt x="1440" y="1802"/>
                  </a:cubicBezTo>
                  <a:cubicBezTo>
                    <a:pt x="1410" y="1802"/>
                    <a:pt x="1381" y="1800"/>
                    <a:pt x="1351" y="1798"/>
                  </a:cubicBezTo>
                  <a:lnTo>
                    <a:pt x="1351" y="1798"/>
                  </a:lnTo>
                  <a:cubicBezTo>
                    <a:pt x="1329" y="1794"/>
                    <a:pt x="1308" y="1789"/>
                    <a:pt x="1286" y="1783"/>
                  </a:cubicBezTo>
                  <a:cubicBezTo>
                    <a:pt x="1272" y="1779"/>
                    <a:pt x="1257" y="1774"/>
                    <a:pt x="1243" y="1769"/>
                  </a:cubicBezTo>
                  <a:lnTo>
                    <a:pt x="1243" y="1769"/>
                  </a:lnTo>
                  <a:cubicBezTo>
                    <a:pt x="1245" y="1771"/>
                    <a:pt x="1248" y="1774"/>
                    <a:pt x="1250" y="1776"/>
                  </a:cubicBezTo>
                  <a:cubicBezTo>
                    <a:pt x="1247" y="1774"/>
                    <a:pt x="1245" y="1771"/>
                    <a:pt x="1242" y="1769"/>
                  </a:cubicBezTo>
                  <a:lnTo>
                    <a:pt x="1242" y="1769"/>
                  </a:lnTo>
                  <a:cubicBezTo>
                    <a:pt x="1242" y="1769"/>
                    <a:pt x="1242" y="1769"/>
                    <a:pt x="1243" y="1769"/>
                  </a:cubicBezTo>
                  <a:lnTo>
                    <a:pt x="1243" y="1769"/>
                  </a:lnTo>
                  <a:cubicBezTo>
                    <a:pt x="1228" y="1757"/>
                    <a:pt x="1215" y="1751"/>
                    <a:pt x="1207" y="1749"/>
                  </a:cubicBezTo>
                  <a:lnTo>
                    <a:pt x="1207" y="1749"/>
                  </a:lnTo>
                  <a:cubicBezTo>
                    <a:pt x="1220" y="1755"/>
                    <a:pt x="1232" y="1762"/>
                    <a:pt x="1242" y="1769"/>
                  </a:cubicBezTo>
                  <a:lnTo>
                    <a:pt x="1242" y="1769"/>
                  </a:lnTo>
                  <a:cubicBezTo>
                    <a:pt x="1234" y="1766"/>
                    <a:pt x="1226" y="1764"/>
                    <a:pt x="1218" y="1762"/>
                  </a:cubicBezTo>
                  <a:cubicBezTo>
                    <a:pt x="1197" y="1755"/>
                    <a:pt x="1194" y="1748"/>
                    <a:pt x="1202" y="1748"/>
                  </a:cubicBezTo>
                  <a:cubicBezTo>
                    <a:pt x="1203" y="1748"/>
                    <a:pt x="1205" y="1749"/>
                    <a:pt x="1207" y="1749"/>
                  </a:cubicBezTo>
                  <a:lnTo>
                    <a:pt x="1207" y="1749"/>
                  </a:lnTo>
                  <a:cubicBezTo>
                    <a:pt x="1186" y="1739"/>
                    <a:pt x="1163" y="1730"/>
                    <a:pt x="1147" y="1720"/>
                  </a:cubicBezTo>
                  <a:cubicBezTo>
                    <a:pt x="1136" y="1713"/>
                    <a:pt x="1126" y="1705"/>
                    <a:pt x="1115" y="1698"/>
                  </a:cubicBezTo>
                  <a:lnTo>
                    <a:pt x="1115" y="1698"/>
                  </a:lnTo>
                  <a:cubicBezTo>
                    <a:pt x="1096" y="1679"/>
                    <a:pt x="1071" y="1645"/>
                    <a:pt x="1047" y="1620"/>
                  </a:cubicBezTo>
                  <a:lnTo>
                    <a:pt x="1047" y="1620"/>
                  </a:lnTo>
                  <a:cubicBezTo>
                    <a:pt x="1056" y="1632"/>
                    <a:pt x="1059" y="1641"/>
                    <a:pt x="1055" y="1641"/>
                  </a:cubicBezTo>
                  <a:cubicBezTo>
                    <a:pt x="1053" y="1641"/>
                    <a:pt x="1048" y="1637"/>
                    <a:pt x="1040" y="1626"/>
                  </a:cubicBezTo>
                  <a:cubicBezTo>
                    <a:pt x="1035" y="1617"/>
                    <a:pt x="1029" y="1609"/>
                    <a:pt x="1023" y="1601"/>
                  </a:cubicBezTo>
                  <a:lnTo>
                    <a:pt x="1023" y="1601"/>
                  </a:lnTo>
                  <a:cubicBezTo>
                    <a:pt x="1031" y="1605"/>
                    <a:pt x="1039" y="1612"/>
                    <a:pt x="1047" y="1620"/>
                  </a:cubicBezTo>
                  <a:lnTo>
                    <a:pt x="1047" y="1620"/>
                  </a:lnTo>
                  <a:cubicBezTo>
                    <a:pt x="1041" y="1614"/>
                    <a:pt x="1033" y="1607"/>
                    <a:pt x="1023" y="1600"/>
                  </a:cubicBezTo>
                  <a:lnTo>
                    <a:pt x="1023" y="1600"/>
                  </a:lnTo>
                  <a:cubicBezTo>
                    <a:pt x="1023" y="1600"/>
                    <a:pt x="1023" y="1601"/>
                    <a:pt x="1023" y="1601"/>
                  </a:cubicBezTo>
                  <a:lnTo>
                    <a:pt x="1023" y="1601"/>
                  </a:lnTo>
                  <a:cubicBezTo>
                    <a:pt x="1022" y="1600"/>
                    <a:pt x="1020" y="1599"/>
                    <a:pt x="1019" y="1598"/>
                  </a:cubicBezTo>
                  <a:lnTo>
                    <a:pt x="1019" y="1598"/>
                  </a:lnTo>
                  <a:cubicBezTo>
                    <a:pt x="1020" y="1599"/>
                    <a:pt x="1022" y="1600"/>
                    <a:pt x="1023" y="1600"/>
                  </a:cubicBezTo>
                  <a:lnTo>
                    <a:pt x="1023" y="1600"/>
                  </a:lnTo>
                  <a:cubicBezTo>
                    <a:pt x="1016" y="1590"/>
                    <a:pt x="1009" y="1579"/>
                    <a:pt x="1002" y="1567"/>
                  </a:cubicBezTo>
                  <a:cubicBezTo>
                    <a:pt x="994" y="1554"/>
                    <a:pt x="988" y="1542"/>
                    <a:pt x="980" y="1528"/>
                  </a:cubicBezTo>
                  <a:lnTo>
                    <a:pt x="980" y="1528"/>
                  </a:lnTo>
                  <a:cubicBezTo>
                    <a:pt x="973" y="1494"/>
                    <a:pt x="952" y="1458"/>
                    <a:pt x="944" y="1425"/>
                  </a:cubicBezTo>
                  <a:cubicBezTo>
                    <a:pt x="941" y="1410"/>
                    <a:pt x="938" y="1393"/>
                    <a:pt x="934" y="1378"/>
                  </a:cubicBezTo>
                  <a:cubicBezTo>
                    <a:pt x="932" y="1341"/>
                    <a:pt x="932" y="1302"/>
                    <a:pt x="933" y="1265"/>
                  </a:cubicBezTo>
                  <a:cubicBezTo>
                    <a:pt x="933" y="1264"/>
                    <a:pt x="933" y="1262"/>
                    <a:pt x="933" y="1261"/>
                  </a:cubicBezTo>
                  <a:lnTo>
                    <a:pt x="933" y="1261"/>
                  </a:lnTo>
                  <a:cubicBezTo>
                    <a:pt x="932" y="1266"/>
                    <a:pt x="930" y="1271"/>
                    <a:pt x="929" y="1277"/>
                  </a:cubicBezTo>
                  <a:cubicBezTo>
                    <a:pt x="933" y="1261"/>
                    <a:pt x="936" y="1245"/>
                    <a:pt x="938" y="1230"/>
                  </a:cubicBezTo>
                  <a:cubicBezTo>
                    <a:pt x="946" y="1194"/>
                    <a:pt x="957" y="1161"/>
                    <a:pt x="968" y="1127"/>
                  </a:cubicBezTo>
                  <a:lnTo>
                    <a:pt x="968" y="1127"/>
                  </a:lnTo>
                  <a:cubicBezTo>
                    <a:pt x="968" y="1126"/>
                    <a:pt x="968" y="1126"/>
                    <a:pt x="968" y="1126"/>
                  </a:cubicBezTo>
                  <a:cubicBezTo>
                    <a:pt x="980" y="1106"/>
                    <a:pt x="990" y="1083"/>
                    <a:pt x="1002" y="1063"/>
                  </a:cubicBezTo>
                  <a:cubicBezTo>
                    <a:pt x="1010" y="1051"/>
                    <a:pt x="1018" y="1039"/>
                    <a:pt x="1025" y="1027"/>
                  </a:cubicBezTo>
                  <a:lnTo>
                    <a:pt x="1025" y="1027"/>
                  </a:lnTo>
                  <a:cubicBezTo>
                    <a:pt x="1023" y="1029"/>
                    <a:pt x="1021" y="1030"/>
                    <a:pt x="1019" y="1031"/>
                  </a:cubicBezTo>
                  <a:cubicBezTo>
                    <a:pt x="1021" y="1030"/>
                    <a:pt x="1023" y="1028"/>
                    <a:pt x="1026" y="1026"/>
                  </a:cubicBezTo>
                  <a:lnTo>
                    <a:pt x="1026" y="1026"/>
                  </a:lnTo>
                  <a:cubicBezTo>
                    <a:pt x="1026" y="1027"/>
                    <a:pt x="1025" y="1027"/>
                    <a:pt x="1025" y="1027"/>
                  </a:cubicBezTo>
                  <a:lnTo>
                    <a:pt x="1025" y="1027"/>
                  </a:lnTo>
                  <a:cubicBezTo>
                    <a:pt x="1047" y="1014"/>
                    <a:pt x="1057" y="1000"/>
                    <a:pt x="1058" y="994"/>
                  </a:cubicBezTo>
                  <a:lnTo>
                    <a:pt x="1058" y="994"/>
                  </a:lnTo>
                  <a:cubicBezTo>
                    <a:pt x="1047" y="1007"/>
                    <a:pt x="1036" y="1019"/>
                    <a:pt x="1026" y="1026"/>
                  </a:cubicBezTo>
                  <a:lnTo>
                    <a:pt x="1026" y="1026"/>
                  </a:lnTo>
                  <a:cubicBezTo>
                    <a:pt x="1029" y="1022"/>
                    <a:pt x="1031" y="1018"/>
                    <a:pt x="1034" y="1014"/>
                  </a:cubicBezTo>
                  <a:cubicBezTo>
                    <a:pt x="1044" y="997"/>
                    <a:pt x="1053" y="990"/>
                    <a:pt x="1056" y="990"/>
                  </a:cubicBezTo>
                  <a:cubicBezTo>
                    <a:pt x="1058" y="990"/>
                    <a:pt x="1058" y="992"/>
                    <a:pt x="1058" y="994"/>
                  </a:cubicBezTo>
                  <a:lnTo>
                    <a:pt x="1058" y="994"/>
                  </a:lnTo>
                  <a:cubicBezTo>
                    <a:pt x="1073" y="977"/>
                    <a:pt x="1087" y="958"/>
                    <a:pt x="1099" y="947"/>
                  </a:cubicBezTo>
                  <a:cubicBezTo>
                    <a:pt x="1106" y="941"/>
                    <a:pt x="1131" y="923"/>
                    <a:pt x="1135" y="919"/>
                  </a:cubicBezTo>
                  <a:lnTo>
                    <a:pt x="1135" y="919"/>
                  </a:lnTo>
                  <a:cubicBezTo>
                    <a:pt x="1168" y="900"/>
                    <a:pt x="1220" y="884"/>
                    <a:pt x="1244" y="861"/>
                  </a:cubicBezTo>
                  <a:lnTo>
                    <a:pt x="1244" y="861"/>
                  </a:lnTo>
                  <a:cubicBezTo>
                    <a:pt x="1257" y="856"/>
                    <a:pt x="1271" y="852"/>
                    <a:pt x="1285" y="848"/>
                  </a:cubicBezTo>
                  <a:cubicBezTo>
                    <a:pt x="1300" y="845"/>
                    <a:pt x="1315" y="841"/>
                    <a:pt x="1332" y="837"/>
                  </a:cubicBezTo>
                  <a:cubicBezTo>
                    <a:pt x="1337" y="836"/>
                    <a:pt x="1355" y="833"/>
                    <a:pt x="1368" y="832"/>
                  </a:cubicBezTo>
                  <a:lnTo>
                    <a:pt x="1368" y="832"/>
                  </a:lnTo>
                  <a:cubicBezTo>
                    <a:pt x="1368" y="832"/>
                    <a:pt x="1368" y="832"/>
                    <a:pt x="1369" y="832"/>
                  </a:cubicBezTo>
                  <a:cubicBezTo>
                    <a:pt x="1389" y="830"/>
                    <a:pt x="1412" y="830"/>
                    <a:pt x="1432" y="830"/>
                  </a:cubicBezTo>
                  <a:close/>
                  <a:moveTo>
                    <a:pt x="1430" y="1"/>
                  </a:moveTo>
                  <a:cubicBezTo>
                    <a:pt x="1052" y="1"/>
                    <a:pt x="670" y="165"/>
                    <a:pt x="430" y="456"/>
                  </a:cubicBezTo>
                  <a:cubicBezTo>
                    <a:pt x="76" y="886"/>
                    <a:pt x="1" y="1495"/>
                    <a:pt x="292" y="1982"/>
                  </a:cubicBezTo>
                  <a:cubicBezTo>
                    <a:pt x="539" y="2394"/>
                    <a:pt x="975" y="2618"/>
                    <a:pt x="1436" y="2618"/>
                  </a:cubicBezTo>
                  <a:cubicBezTo>
                    <a:pt x="1520" y="2618"/>
                    <a:pt x="1605" y="2611"/>
                    <a:pt x="1690" y="2595"/>
                  </a:cubicBezTo>
                  <a:cubicBezTo>
                    <a:pt x="2278" y="2490"/>
                    <a:pt x="2696" y="1947"/>
                    <a:pt x="2729" y="1368"/>
                  </a:cubicBezTo>
                  <a:lnTo>
                    <a:pt x="2729" y="1368"/>
                  </a:lnTo>
                  <a:cubicBezTo>
                    <a:pt x="2732" y="1350"/>
                    <a:pt x="2733" y="1332"/>
                    <a:pt x="2732" y="1312"/>
                  </a:cubicBezTo>
                  <a:cubicBezTo>
                    <a:pt x="2724" y="750"/>
                    <a:pt x="2375" y="272"/>
                    <a:pt x="1853" y="75"/>
                  </a:cubicBezTo>
                  <a:cubicBezTo>
                    <a:pt x="1718" y="25"/>
                    <a:pt x="1574" y="1"/>
                    <a:pt x="1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47;p25"/>
            <p:cNvSpPr/>
            <p:nvPr/>
          </p:nvSpPr>
          <p:spPr>
            <a:xfrm>
              <a:off x="2155307" y="1342672"/>
              <a:ext cx="192992" cy="192992"/>
            </a:xfrm>
            <a:custGeom>
              <a:avLst/>
              <a:gdLst/>
              <a:ahLst/>
              <a:cxnLst/>
              <a:rect l="l" t="t" r="r" b="b"/>
              <a:pathLst>
                <a:path w="1799" h="1799" extrusionOk="0">
                  <a:moveTo>
                    <a:pt x="900" y="0"/>
                  </a:moveTo>
                  <a:cubicBezTo>
                    <a:pt x="402" y="0"/>
                    <a:pt x="0" y="403"/>
                    <a:pt x="0" y="899"/>
                  </a:cubicBezTo>
                  <a:cubicBezTo>
                    <a:pt x="0" y="1396"/>
                    <a:pt x="402" y="1799"/>
                    <a:pt x="900" y="1799"/>
                  </a:cubicBezTo>
                  <a:cubicBezTo>
                    <a:pt x="1396" y="1799"/>
                    <a:pt x="1798" y="1396"/>
                    <a:pt x="1798" y="899"/>
                  </a:cubicBezTo>
                  <a:cubicBezTo>
                    <a:pt x="1798" y="403"/>
                    <a:pt x="1396" y="0"/>
                    <a:pt x="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348;p25"/>
          <p:cNvGrpSpPr/>
          <p:nvPr/>
        </p:nvGrpSpPr>
        <p:grpSpPr>
          <a:xfrm>
            <a:off x="3270915" y="4659528"/>
            <a:ext cx="314317" cy="311710"/>
            <a:chOff x="2712605" y="3705739"/>
            <a:chExt cx="300592" cy="281174"/>
          </a:xfrm>
          <a:solidFill>
            <a:srgbClr val="00CC99"/>
          </a:solidFill>
        </p:grpSpPr>
        <p:sp>
          <p:nvSpPr>
            <p:cNvPr id="174" name="Google Shape;349;p25"/>
            <p:cNvSpPr/>
            <p:nvPr/>
          </p:nvSpPr>
          <p:spPr>
            <a:xfrm>
              <a:off x="2712605" y="3705739"/>
              <a:ext cx="300592" cy="281174"/>
            </a:xfrm>
            <a:custGeom>
              <a:avLst/>
              <a:gdLst/>
              <a:ahLst/>
              <a:cxnLst/>
              <a:rect l="l" t="t" r="r" b="b"/>
              <a:pathLst>
                <a:path w="2802" h="2621" extrusionOk="0">
                  <a:moveTo>
                    <a:pt x="1350" y="832"/>
                  </a:moveTo>
                  <a:lnTo>
                    <a:pt x="1350" y="832"/>
                  </a:lnTo>
                  <a:cubicBezTo>
                    <a:pt x="1346" y="833"/>
                    <a:pt x="1341" y="834"/>
                    <a:pt x="1337" y="835"/>
                  </a:cubicBezTo>
                  <a:lnTo>
                    <a:pt x="1337" y="835"/>
                  </a:lnTo>
                  <a:cubicBezTo>
                    <a:pt x="1333" y="834"/>
                    <a:pt x="1329" y="834"/>
                    <a:pt x="1324" y="833"/>
                  </a:cubicBezTo>
                  <a:lnTo>
                    <a:pt x="1324" y="833"/>
                  </a:lnTo>
                  <a:cubicBezTo>
                    <a:pt x="1325" y="833"/>
                    <a:pt x="1327" y="833"/>
                    <a:pt x="1328" y="833"/>
                  </a:cubicBezTo>
                  <a:cubicBezTo>
                    <a:pt x="1335" y="833"/>
                    <a:pt x="1342" y="833"/>
                    <a:pt x="1350" y="832"/>
                  </a:cubicBezTo>
                  <a:close/>
                  <a:moveTo>
                    <a:pt x="1645" y="874"/>
                  </a:moveTo>
                  <a:cubicBezTo>
                    <a:pt x="1645" y="874"/>
                    <a:pt x="1645" y="874"/>
                    <a:pt x="1645" y="874"/>
                  </a:cubicBezTo>
                  <a:cubicBezTo>
                    <a:pt x="1645" y="874"/>
                    <a:pt x="1645" y="874"/>
                    <a:pt x="1645" y="874"/>
                  </a:cubicBezTo>
                  <a:close/>
                  <a:moveTo>
                    <a:pt x="1800" y="1004"/>
                  </a:moveTo>
                  <a:lnTo>
                    <a:pt x="1800" y="1004"/>
                  </a:lnTo>
                  <a:cubicBezTo>
                    <a:pt x="1803" y="1008"/>
                    <a:pt x="1806" y="1012"/>
                    <a:pt x="1808" y="1016"/>
                  </a:cubicBezTo>
                  <a:lnTo>
                    <a:pt x="1808" y="1016"/>
                  </a:lnTo>
                  <a:cubicBezTo>
                    <a:pt x="1805" y="1012"/>
                    <a:pt x="1802" y="1008"/>
                    <a:pt x="1800" y="1004"/>
                  </a:cubicBezTo>
                  <a:close/>
                  <a:moveTo>
                    <a:pt x="1902" y="1225"/>
                  </a:moveTo>
                  <a:lnTo>
                    <a:pt x="1902" y="1225"/>
                  </a:lnTo>
                  <a:cubicBezTo>
                    <a:pt x="1903" y="1230"/>
                    <a:pt x="1904" y="1234"/>
                    <a:pt x="1905" y="1238"/>
                  </a:cubicBezTo>
                  <a:cubicBezTo>
                    <a:pt x="1908" y="1251"/>
                    <a:pt x="1908" y="1261"/>
                    <a:pt x="1908" y="1267"/>
                  </a:cubicBezTo>
                  <a:lnTo>
                    <a:pt x="1908" y="1267"/>
                  </a:lnTo>
                  <a:cubicBezTo>
                    <a:pt x="1906" y="1254"/>
                    <a:pt x="1903" y="1239"/>
                    <a:pt x="1902" y="1225"/>
                  </a:cubicBezTo>
                  <a:close/>
                  <a:moveTo>
                    <a:pt x="1323" y="1789"/>
                  </a:moveTo>
                  <a:cubicBezTo>
                    <a:pt x="1319" y="1789"/>
                    <a:pt x="1345" y="1797"/>
                    <a:pt x="1369" y="1800"/>
                  </a:cubicBezTo>
                  <a:lnTo>
                    <a:pt x="1369" y="1800"/>
                  </a:lnTo>
                  <a:cubicBezTo>
                    <a:pt x="1339" y="1791"/>
                    <a:pt x="1326" y="1789"/>
                    <a:pt x="1323" y="1789"/>
                  </a:cubicBezTo>
                  <a:close/>
                  <a:moveTo>
                    <a:pt x="1420" y="824"/>
                  </a:moveTo>
                  <a:cubicBezTo>
                    <a:pt x="1437" y="824"/>
                    <a:pt x="1452" y="825"/>
                    <a:pt x="1468" y="826"/>
                  </a:cubicBezTo>
                  <a:lnTo>
                    <a:pt x="1468" y="826"/>
                  </a:lnTo>
                  <a:cubicBezTo>
                    <a:pt x="1497" y="839"/>
                    <a:pt x="1547" y="840"/>
                    <a:pt x="1578" y="849"/>
                  </a:cubicBezTo>
                  <a:cubicBezTo>
                    <a:pt x="1592" y="854"/>
                    <a:pt x="1609" y="862"/>
                    <a:pt x="1624" y="868"/>
                  </a:cubicBezTo>
                  <a:lnTo>
                    <a:pt x="1624" y="868"/>
                  </a:lnTo>
                  <a:cubicBezTo>
                    <a:pt x="1655" y="886"/>
                    <a:pt x="1686" y="903"/>
                    <a:pt x="1716" y="922"/>
                  </a:cubicBezTo>
                  <a:lnTo>
                    <a:pt x="1716" y="922"/>
                  </a:lnTo>
                  <a:cubicBezTo>
                    <a:pt x="1728" y="935"/>
                    <a:pt x="1744" y="947"/>
                    <a:pt x="1758" y="959"/>
                  </a:cubicBezTo>
                  <a:lnTo>
                    <a:pt x="1791" y="993"/>
                  </a:lnTo>
                  <a:cubicBezTo>
                    <a:pt x="1792" y="994"/>
                    <a:pt x="1794" y="996"/>
                    <a:pt x="1795" y="998"/>
                  </a:cubicBezTo>
                  <a:lnTo>
                    <a:pt x="1795" y="998"/>
                  </a:lnTo>
                  <a:cubicBezTo>
                    <a:pt x="1793" y="993"/>
                    <a:pt x="1790" y="988"/>
                    <a:pt x="1788" y="981"/>
                  </a:cubicBezTo>
                  <a:lnTo>
                    <a:pt x="1788" y="981"/>
                  </a:lnTo>
                  <a:cubicBezTo>
                    <a:pt x="1791" y="989"/>
                    <a:pt x="1795" y="996"/>
                    <a:pt x="1800" y="1004"/>
                  </a:cubicBezTo>
                  <a:lnTo>
                    <a:pt x="1800" y="1004"/>
                  </a:lnTo>
                  <a:cubicBezTo>
                    <a:pt x="1798" y="1002"/>
                    <a:pt x="1797" y="1000"/>
                    <a:pt x="1795" y="998"/>
                  </a:cubicBezTo>
                  <a:lnTo>
                    <a:pt x="1795" y="998"/>
                  </a:lnTo>
                  <a:cubicBezTo>
                    <a:pt x="1807" y="1022"/>
                    <a:pt x="1813" y="1031"/>
                    <a:pt x="1815" y="1031"/>
                  </a:cubicBezTo>
                  <a:cubicBezTo>
                    <a:pt x="1816" y="1031"/>
                    <a:pt x="1813" y="1025"/>
                    <a:pt x="1808" y="1016"/>
                  </a:cubicBezTo>
                  <a:lnTo>
                    <a:pt x="1808" y="1016"/>
                  </a:lnTo>
                  <a:cubicBezTo>
                    <a:pt x="1823" y="1037"/>
                    <a:pt x="1840" y="1058"/>
                    <a:pt x="1851" y="1080"/>
                  </a:cubicBezTo>
                  <a:cubicBezTo>
                    <a:pt x="1859" y="1094"/>
                    <a:pt x="1865" y="1107"/>
                    <a:pt x="1873" y="1122"/>
                  </a:cubicBezTo>
                  <a:cubicBezTo>
                    <a:pt x="1883" y="1155"/>
                    <a:pt x="1894" y="1189"/>
                    <a:pt x="1902" y="1223"/>
                  </a:cubicBezTo>
                  <a:lnTo>
                    <a:pt x="1902" y="1223"/>
                  </a:lnTo>
                  <a:cubicBezTo>
                    <a:pt x="1902" y="1220"/>
                    <a:pt x="1903" y="1217"/>
                    <a:pt x="1903" y="1214"/>
                  </a:cubicBezTo>
                  <a:lnTo>
                    <a:pt x="1903" y="1214"/>
                  </a:lnTo>
                  <a:cubicBezTo>
                    <a:pt x="1903" y="1218"/>
                    <a:pt x="1902" y="1221"/>
                    <a:pt x="1902" y="1225"/>
                  </a:cubicBezTo>
                  <a:lnTo>
                    <a:pt x="1902" y="1225"/>
                  </a:lnTo>
                  <a:cubicBezTo>
                    <a:pt x="1902" y="1225"/>
                    <a:pt x="1902" y="1224"/>
                    <a:pt x="1902" y="1223"/>
                  </a:cubicBezTo>
                  <a:lnTo>
                    <a:pt x="1902" y="1223"/>
                  </a:lnTo>
                  <a:cubicBezTo>
                    <a:pt x="1897" y="1258"/>
                    <a:pt x="1901" y="1274"/>
                    <a:pt x="1904" y="1274"/>
                  </a:cubicBezTo>
                  <a:cubicBezTo>
                    <a:pt x="1906" y="1274"/>
                    <a:pt x="1907" y="1271"/>
                    <a:pt x="1908" y="1267"/>
                  </a:cubicBezTo>
                  <a:lnTo>
                    <a:pt x="1908" y="1267"/>
                  </a:lnTo>
                  <a:cubicBezTo>
                    <a:pt x="1908" y="1270"/>
                    <a:pt x="1908" y="1273"/>
                    <a:pt x="1908" y="1275"/>
                  </a:cubicBezTo>
                  <a:cubicBezTo>
                    <a:pt x="1910" y="1311"/>
                    <a:pt x="1908" y="1346"/>
                    <a:pt x="1906" y="1382"/>
                  </a:cubicBezTo>
                  <a:lnTo>
                    <a:pt x="1906" y="1382"/>
                  </a:lnTo>
                  <a:cubicBezTo>
                    <a:pt x="1901" y="1404"/>
                    <a:pt x="1897" y="1425"/>
                    <a:pt x="1891" y="1447"/>
                  </a:cubicBezTo>
                  <a:cubicBezTo>
                    <a:pt x="1887" y="1461"/>
                    <a:pt x="1882" y="1474"/>
                    <a:pt x="1878" y="1488"/>
                  </a:cubicBezTo>
                  <a:lnTo>
                    <a:pt x="1878" y="1488"/>
                  </a:lnTo>
                  <a:cubicBezTo>
                    <a:pt x="1879" y="1486"/>
                    <a:pt x="1881" y="1485"/>
                    <a:pt x="1883" y="1483"/>
                  </a:cubicBezTo>
                  <a:lnTo>
                    <a:pt x="1883" y="1483"/>
                  </a:lnTo>
                  <a:cubicBezTo>
                    <a:pt x="1881" y="1485"/>
                    <a:pt x="1879" y="1487"/>
                    <a:pt x="1877" y="1489"/>
                  </a:cubicBezTo>
                  <a:lnTo>
                    <a:pt x="1877" y="1489"/>
                  </a:lnTo>
                  <a:cubicBezTo>
                    <a:pt x="1878" y="1489"/>
                    <a:pt x="1878" y="1488"/>
                    <a:pt x="1878" y="1488"/>
                  </a:cubicBezTo>
                  <a:lnTo>
                    <a:pt x="1878" y="1488"/>
                  </a:lnTo>
                  <a:cubicBezTo>
                    <a:pt x="1864" y="1503"/>
                    <a:pt x="1858" y="1517"/>
                    <a:pt x="1857" y="1526"/>
                  </a:cubicBezTo>
                  <a:lnTo>
                    <a:pt x="1857" y="1526"/>
                  </a:lnTo>
                  <a:cubicBezTo>
                    <a:pt x="1863" y="1512"/>
                    <a:pt x="1870" y="1499"/>
                    <a:pt x="1877" y="1489"/>
                  </a:cubicBezTo>
                  <a:lnTo>
                    <a:pt x="1877" y="1489"/>
                  </a:lnTo>
                  <a:cubicBezTo>
                    <a:pt x="1875" y="1498"/>
                    <a:pt x="1872" y="1506"/>
                    <a:pt x="1869" y="1515"/>
                  </a:cubicBezTo>
                  <a:cubicBezTo>
                    <a:pt x="1865" y="1529"/>
                    <a:pt x="1861" y="1535"/>
                    <a:pt x="1858" y="1535"/>
                  </a:cubicBezTo>
                  <a:cubicBezTo>
                    <a:pt x="1856" y="1535"/>
                    <a:pt x="1856" y="1531"/>
                    <a:pt x="1857" y="1526"/>
                  </a:cubicBezTo>
                  <a:lnTo>
                    <a:pt x="1857" y="1526"/>
                  </a:lnTo>
                  <a:cubicBezTo>
                    <a:pt x="1847" y="1547"/>
                    <a:pt x="1837" y="1570"/>
                    <a:pt x="1826" y="1586"/>
                  </a:cubicBezTo>
                  <a:cubicBezTo>
                    <a:pt x="1820" y="1596"/>
                    <a:pt x="1814" y="1605"/>
                    <a:pt x="1807" y="1615"/>
                  </a:cubicBezTo>
                  <a:lnTo>
                    <a:pt x="1807" y="1615"/>
                  </a:lnTo>
                  <a:cubicBezTo>
                    <a:pt x="1807" y="1615"/>
                    <a:pt x="1806" y="1616"/>
                    <a:pt x="1806" y="1616"/>
                  </a:cubicBezTo>
                  <a:cubicBezTo>
                    <a:pt x="1788" y="1635"/>
                    <a:pt x="1754" y="1660"/>
                    <a:pt x="1729" y="1685"/>
                  </a:cubicBezTo>
                  <a:lnTo>
                    <a:pt x="1729" y="1685"/>
                  </a:lnTo>
                  <a:cubicBezTo>
                    <a:pt x="1737" y="1679"/>
                    <a:pt x="1743" y="1676"/>
                    <a:pt x="1747" y="1676"/>
                  </a:cubicBezTo>
                  <a:cubicBezTo>
                    <a:pt x="1752" y="1676"/>
                    <a:pt x="1750" y="1682"/>
                    <a:pt x="1733" y="1693"/>
                  </a:cubicBezTo>
                  <a:cubicBezTo>
                    <a:pt x="1725" y="1698"/>
                    <a:pt x="1717" y="1703"/>
                    <a:pt x="1709" y="1709"/>
                  </a:cubicBezTo>
                  <a:lnTo>
                    <a:pt x="1709" y="1709"/>
                  </a:lnTo>
                  <a:cubicBezTo>
                    <a:pt x="1714" y="1701"/>
                    <a:pt x="1721" y="1693"/>
                    <a:pt x="1729" y="1685"/>
                  </a:cubicBezTo>
                  <a:lnTo>
                    <a:pt x="1729" y="1685"/>
                  </a:lnTo>
                  <a:cubicBezTo>
                    <a:pt x="1722" y="1690"/>
                    <a:pt x="1715" y="1698"/>
                    <a:pt x="1708" y="1709"/>
                  </a:cubicBezTo>
                  <a:lnTo>
                    <a:pt x="1708" y="1709"/>
                  </a:lnTo>
                  <a:cubicBezTo>
                    <a:pt x="1709" y="1709"/>
                    <a:pt x="1709" y="1709"/>
                    <a:pt x="1709" y="1709"/>
                  </a:cubicBezTo>
                  <a:lnTo>
                    <a:pt x="1709" y="1709"/>
                  </a:lnTo>
                  <a:cubicBezTo>
                    <a:pt x="1708" y="1711"/>
                    <a:pt x="1707" y="1712"/>
                    <a:pt x="1706" y="1714"/>
                  </a:cubicBezTo>
                  <a:cubicBezTo>
                    <a:pt x="1707" y="1712"/>
                    <a:pt x="1707" y="1711"/>
                    <a:pt x="1708" y="1709"/>
                  </a:cubicBezTo>
                  <a:lnTo>
                    <a:pt x="1708" y="1709"/>
                  </a:lnTo>
                  <a:cubicBezTo>
                    <a:pt x="1698" y="1717"/>
                    <a:pt x="1687" y="1724"/>
                    <a:pt x="1675" y="1730"/>
                  </a:cubicBezTo>
                  <a:cubicBezTo>
                    <a:pt x="1661" y="1738"/>
                    <a:pt x="1649" y="1745"/>
                    <a:pt x="1636" y="1753"/>
                  </a:cubicBezTo>
                  <a:lnTo>
                    <a:pt x="1636" y="1753"/>
                  </a:lnTo>
                  <a:cubicBezTo>
                    <a:pt x="1602" y="1760"/>
                    <a:pt x="1566" y="1780"/>
                    <a:pt x="1533" y="1789"/>
                  </a:cubicBezTo>
                  <a:cubicBezTo>
                    <a:pt x="1517" y="1792"/>
                    <a:pt x="1501" y="1795"/>
                    <a:pt x="1486" y="1799"/>
                  </a:cubicBezTo>
                  <a:cubicBezTo>
                    <a:pt x="1486" y="1799"/>
                    <a:pt x="1486" y="1799"/>
                    <a:pt x="1486" y="1799"/>
                  </a:cubicBezTo>
                  <a:lnTo>
                    <a:pt x="1486" y="1799"/>
                  </a:lnTo>
                  <a:cubicBezTo>
                    <a:pt x="1464" y="1800"/>
                    <a:pt x="1441" y="1801"/>
                    <a:pt x="1419" y="1801"/>
                  </a:cubicBezTo>
                  <a:cubicBezTo>
                    <a:pt x="1404" y="1801"/>
                    <a:pt x="1388" y="1800"/>
                    <a:pt x="1373" y="1800"/>
                  </a:cubicBezTo>
                  <a:cubicBezTo>
                    <a:pt x="1372" y="1800"/>
                    <a:pt x="1370" y="1800"/>
                    <a:pt x="1369" y="1800"/>
                  </a:cubicBezTo>
                  <a:lnTo>
                    <a:pt x="1369" y="1800"/>
                  </a:lnTo>
                  <a:cubicBezTo>
                    <a:pt x="1373" y="1801"/>
                    <a:pt x="1379" y="1802"/>
                    <a:pt x="1384" y="1804"/>
                  </a:cubicBezTo>
                  <a:cubicBezTo>
                    <a:pt x="1369" y="1800"/>
                    <a:pt x="1353" y="1797"/>
                    <a:pt x="1337" y="1795"/>
                  </a:cubicBezTo>
                  <a:cubicBezTo>
                    <a:pt x="1301" y="1787"/>
                    <a:pt x="1267" y="1776"/>
                    <a:pt x="1232" y="1764"/>
                  </a:cubicBezTo>
                  <a:lnTo>
                    <a:pt x="1232" y="1764"/>
                  </a:lnTo>
                  <a:cubicBezTo>
                    <a:pt x="1212" y="1753"/>
                    <a:pt x="1191" y="1742"/>
                    <a:pt x="1171" y="1730"/>
                  </a:cubicBezTo>
                  <a:cubicBezTo>
                    <a:pt x="1159" y="1723"/>
                    <a:pt x="1147" y="1715"/>
                    <a:pt x="1135" y="1708"/>
                  </a:cubicBezTo>
                  <a:lnTo>
                    <a:pt x="1135" y="1708"/>
                  </a:lnTo>
                  <a:cubicBezTo>
                    <a:pt x="1137" y="1710"/>
                    <a:pt x="1138" y="1712"/>
                    <a:pt x="1139" y="1714"/>
                  </a:cubicBezTo>
                  <a:cubicBezTo>
                    <a:pt x="1138" y="1712"/>
                    <a:pt x="1136" y="1710"/>
                    <a:pt x="1135" y="1707"/>
                  </a:cubicBezTo>
                  <a:lnTo>
                    <a:pt x="1135" y="1707"/>
                  </a:lnTo>
                  <a:cubicBezTo>
                    <a:pt x="1135" y="1708"/>
                    <a:pt x="1135" y="1708"/>
                    <a:pt x="1135" y="1708"/>
                  </a:cubicBezTo>
                  <a:lnTo>
                    <a:pt x="1135" y="1708"/>
                  </a:lnTo>
                  <a:cubicBezTo>
                    <a:pt x="1122" y="1685"/>
                    <a:pt x="1108" y="1676"/>
                    <a:pt x="1101" y="1675"/>
                  </a:cubicBezTo>
                  <a:lnTo>
                    <a:pt x="1101" y="1675"/>
                  </a:lnTo>
                  <a:cubicBezTo>
                    <a:pt x="1114" y="1686"/>
                    <a:pt x="1127" y="1697"/>
                    <a:pt x="1135" y="1707"/>
                  </a:cubicBezTo>
                  <a:lnTo>
                    <a:pt x="1135" y="1707"/>
                  </a:lnTo>
                  <a:cubicBezTo>
                    <a:pt x="1130" y="1704"/>
                    <a:pt x="1125" y="1702"/>
                    <a:pt x="1120" y="1699"/>
                  </a:cubicBezTo>
                  <a:cubicBezTo>
                    <a:pt x="1098" y="1684"/>
                    <a:pt x="1094" y="1675"/>
                    <a:pt x="1100" y="1675"/>
                  </a:cubicBezTo>
                  <a:cubicBezTo>
                    <a:pt x="1101" y="1675"/>
                    <a:pt x="1101" y="1675"/>
                    <a:pt x="1101" y="1675"/>
                  </a:cubicBezTo>
                  <a:lnTo>
                    <a:pt x="1101" y="1675"/>
                  </a:lnTo>
                  <a:cubicBezTo>
                    <a:pt x="1084" y="1660"/>
                    <a:pt x="1065" y="1646"/>
                    <a:pt x="1054" y="1633"/>
                  </a:cubicBezTo>
                  <a:cubicBezTo>
                    <a:pt x="1049" y="1628"/>
                    <a:pt x="1036" y="1611"/>
                    <a:pt x="1029" y="1602"/>
                  </a:cubicBezTo>
                  <a:lnTo>
                    <a:pt x="1029" y="1602"/>
                  </a:lnTo>
                  <a:cubicBezTo>
                    <a:pt x="1009" y="1569"/>
                    <a:pt x="992" y="1513"/>
                    <a:pt x="968" y="1488"/>
                  </a:cubicBezTo>
                  <a:lnTo>
                    <a:pt x="968" y="1488"/>
                  </a:lnTo>
                  <a:cubicBezTo>
                    <a:pt x="964" y="1475"/>
                    <a:pt x="959" y="1462"/>
                    <a:pt x="956" y="1448"/>
                  </a:cubicBezTo>
                  <a:cubicBezTo>
                    <a:pt x="952" y="1433"/>
                    <a:pt x="949" y="1417"/>
                    <a:pt x="944" y="1401"/>
                  </a:cubicBezTo>
                  <a:cubicBezTo>
                    <a:pt x="943" y="1396"/>
                    <a:pt x="941" y="1384"/>
                    <a:pt x="940" y="1372"/>
                  </a:cubicBezTo>
                  <a:lnTo>
                    <a:pt x="940" y="1372"/>
                  </a:lnTo>
                  <a:cubicBezTo>
                    <a:pt x="940" y="1369"/>
                    <a:pt x="939" y="1366"/>
                    <a:pt x="939" y="1364"/>
                  </a:cubicBezTo>
                  <a:cubicBezTo>
                    <a:pt x="938" y="1344"/>
                    <a:pt x="938" y="1321"/>
                    <a:pt x="938" y="1301"/>
                  </a:cubicBezTo>
                  <a:cubicBezTo>
                    <a:pt x="938" y="1283"/>
                    <a:pt x="940" y="1265"/>
                    <a:pt x="940" y="1248"/>
                  </a:cubicBezTo>
                  <a:lnTo>
                    <a:pt x="940" y="1248"/>
                  </a:lnTo>
                  <a:cubicBezTo>
                    <a:pt x="950" y="1207"/>
                    <a:pt x="961" y="1168"/>
                    <a:pt x="972" y="1129"/>
                  </a:cubicBezTo>
                  <a:lnTo>
                    <a:pt x="972" y="1129"/>
                  </a:lnTo>
                  <a:cubicBezTo>
                    <a:pt x="986" y="1108"/>
                    <a:pt x="995" y="1082"/>
                    <a:pt x="1007" y="1060"/>
                  </a:cubicBezTo>
                  <a:cubicBezTo>
                    <a:pt x="1015" y="1047"/>
                    <a:pt x="1023" y="1034"/>
                    <a:pt x="1032" y="1021"/>
                  </a:cubicBezTo>
                  <a:lnTo>
                    <a:pt x="1039" y="1012"/>
                  </a:lnTo>
                  <a:lnTo>
                    <a:pt x="1039" y="1012"/>
                  </a:lnTo>
                  <a:cubicBezTo>
                    <a:pt x="1067" y="983"/>
                    <a:pt x="1094" y="957"/>
                    <a:pt x="1123" y="929"/>
                  </a:cubicBezTo>
                  <a:cubicBezTo>
                    <a:pt x="1124" y="928"/>
                    <a:pt x="1125" y="927"/>
                    <a:pt x="1126" y="926"/>
                  </a:cubicBezTo>
                  <a:lnTo>
                    <a:pt x="1126" y="926"/>
                  </a:lnTo>
                  <a:cubicBezTo>
                    <a:pt x="1140" y="916"/>
                    <a:pt x="1155" y="906"/>
                    <a:pt x="1171" y="897"/>
                  </a:cubicBezTo>
                  <a:cubicBezTo>
                    <a:pt x="1190" y="886"/>
                    <a:pt x="1210" y="876"/>
                    <a:pt x="1231" y="865"/>
                  </a:cubicBezTo>
                  <a:lnTo>
                    <a:pt x="1231" y="865"/>
                  </a:lnTo>
                  <a:cubicBezTo>
                    <a:pt x="1266" y="853"/>
                    <a:pt x="1301" y="844"/>
                    <a:pt x="1337" y="835"/>
                  </a:cubicBezTo>
                  <a:lnTo>
                    <a:pt x="1337" y="835"/>
                  </a:lnTo>
                  <a:cubicBezTo>
                    <a:pt x="1345" y="836"/>
                    <a:pt x="1351" y="836"/>
                    <a:pt x="1357" y="836"/>
                  </a:cubicBezTo>
                  <a:cubicBezTo>
                    <a:pt x="1383" y="836"/>
                    <a:pt x="1392" y="829"/>
                    <a:pt x="1384" y="827"/>
                  </a:cubicBezTo>
                  <a:lnTo>
                    <a:pt x="1384" y="827"/>
                  </a:lnTo>
                  <a:cubicBezTo>
                    <a:pt x="1372" y="829"/>
                    <a:pt x="1361" y="830"/>
                    <a:pt x="1350" y="832"/>
                  </a:cubicBezTo>
                  <a:lnTo>
                    <a:pt x="1350" y="832"/>
                  </a:lnTo>
                  <a:cubicBezTo>
                    <a:pt x="1354" y="831"/>
                    <a:pt x="1357" y="830"/>
                    <a:pt x="1361" y="829"/>
                  </a:cubicBezTo>
                  <a:cubicBezTo>
                    <a:pt x="1368" y="827"/>
                    <a:pt x="1374" y="827"/>
                    <a:pt x="1378" y="827"/>
                  </a:cubicBezTo>
                  <a:cubicBezTo>
                    <a:pt x="1381" y="827"/>
                    <a:pt x="1382" y="827"/>
                    <a:pt x="1384" y="827"/>
                  </a:cubicBezTo>
                  <a:lnTo>
                    <a:pt x="1384" y="827"/>
                  </a:lnTo>
                  <a:cubicBezTo>
                    <a:pt x="1397" y="825"/>
                    <a:pt x="1409" y="824"/>
                    <a:pt x="1420" y="824"/>
                  </a:cubicBezTo>
                  <a:close/>
                  <a:moveTo>
                    <a:pt x="1427" y="0"/>
                  </a:moveTo>
                  <a:cubicBezTo>
                    <a:pt x="1425" y="0"/>
                    <a:pt x="1423" y="0"/>
                    <a:pt x="1420" y="0"/>
                  </a:cubicBezTo>
                  <a:cubicBezTo>
                    <a:pt x="858" y="8"/>
                    <a:pt x="379" y="357"/>
                    <a:pt x="183" y="880"/>
                  </a:cubicBezTo>
                  <a:cubicBezTo>
                    <a:pt x="0" y="1366"/>
                    <a:pt x="162" y="1971"/>
                    <a:pt x="563" y="2302"/>
                  </a:cubicBezTo>
                  <a:cubicBezTo>
                    <a:pt x="813" y="2508"/>
                    <a:pt x="1124" y="2620"/>
                    <a:pt x="1436" y="2620"/>
                  </a:cubicBezTo>
                  <a:cubicBezTo>
                    <a:pt x="1660" y="2620"/>
                    <a:pt x="1885" y="2562"/>
                    <a:pt x="2089" y="2441"/>
                  </a:cubicBezTo>
                  <a:cubicBezTo>
                    <a:pt x="2576" y="2149"/>
                    <a:pt x="2802" y="1592"/>
                    <a:pt x="2703" y="1043"/>
                  </a:cubicBezTo>
                  <a:cubicBezTo>
                    <a:pt x="2597" y="455"/>
                    <a:pt x="2055" y="36"/>
                    <a:pt x="1477" y="3"/>
                  </a:cubicBezTo>
                  <a:lnTo>
                    <a:pt x="1477" y="3"/>
                  </a:lnTo>
                  <a:cubicBezTo>
                    <a:pt x="1461" y="1"/>
                    <a:pt x="1444" y="0"/>
                    <a:pt x="1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50;p25"/>
            <p:cNvSpPr/>
            <p:nvPr/>
          </p:nvSpPr>
          <p:spPr>
            <a:xfrm>
              <a:off x="2768389" y="3749830"/>
              <a:ext cx="193099" cy="1931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cubicBezTo>
                    <a:pt x="403" y="1"/>
                    <a:pt x="1" y="404"/>
                    <a:pt x="1" y="900"/>
                  </a:cubicBezTo>
                  <a:cubicBezTo>
                    <a:pt x="1" y="1397"/>
                    <a:pt x="403" y="1799"/>
                    <a:pt x="900" y="1799"/>
                  </a:cubicBezTo>
                  <a:cubicBezTo>
                    <a:pt x="1397" y="1799"/>
                    <a:pt x="1800" y="1397"/>
                    <a:pt x="1800" y="900"/>
                  </a:cubicBezTo>
                  <a:cubicBezTo>
                    <a:pt x="1800" y="404"/>
                    <a:pt x="1397" y="1"/>
                    <a:pt x="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351;p25"/>
          <p:cNvGrpSpPr/>
          <p:nvPr/>
        </p:nvGrpSpPr>
        <p:grpSpPr>
          <a:xfrm>
            <a:off x="3790143" y="2882097"/>
            <a:ext cx="306576" cy="311353"/>
            <a:chOff x="2719471" y="1903616"/>
            <a:chExt cx="293189" cy="2808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2" name="Google Shape;352;p25"/>
            <p:cNvSpPr/>
            <p:nvPr/>
          </p:nvSpPr>
          <p:spPr>
            <a:xfrm>
              <a:off x="2719471" y="1903616"/>
              <a:ext cx="293189" cy="280852"/>
            </a:xfrm>
            <a:custGeom>
              <a:avLst/>
              <a:gdLst/>
              <a:ahLst/>
              <a:cxnLst/>
              <a:rect l="l" t="t" r="r" b="b"/>
              <a:pathLst>
                <a:path w="2733" h="2618" extrusionOk="0">
                  <a:moveTo>
                    <a:pt x="944" y="1215"/>
                  </a:moveTo>
                  <a:cubicBezTo>
                    <a:pt x="943" y="1215"/>
                    <a:pt x="936" y="1239"/>
                    <a:pt x="933" y="1261"/>
                  </a:cubicBezTo>
                  <a:lnTo>
                    <a:pt x="933" y="1261"/>
                  </a:lnTo>
                  <a:cubicBezTo>
                    <a:pt x="943" y="1227"/>
                    <a:pt x="945" y="1215"/>
                    <a:pt x="944" y="1215"/>
                  </a:cubicBezTo>
                  <a:close/>
                  <a:moveTo>
                    <a:pt x="1901" y="1243"/>
                  </a:moveTo>
                  <a:cubicBezTo>
                    <a:pt x="1902" y="1246"/>
                    <a:pt x="1903" y="1250"/>
                    <a:pt x="1904" y="1253"/>
                  </a:cubicBezTo>
                  <a:cubicBezTo>
                    <a:pt x="1906" y="1264"/>
                    <a:pt x="1907" y="1272"/>
                    <a:pt x="1906" y="1275"/>
                  </a:cubicBezTo>
                  <a:lnTo>
                    <a:pt x="1906" y="1275"/>
                  </a:lnTo>
                  <a:cubicBezTo>
                    <a:pt x="1904" y="1264"/>
                    <a:pt x="1902" y="1253"/>
                    <a:pt x="1901" y="1243"/>
                  </a:cubicBezTo>
                  <a:close/>
                  <a:moveTo>
                    <a:pt x="1911" y="1352"/>
                  </a:moveTo>
                  <a:lnTo>
                    <a:pt x="1911" y="1352"/>
                  </a:lnTo>
                  <a:cubicBezTo>
                    <a:pt x="1911" y="1352"/>
                    <a:pt x="1911" y="1352"/>
                    <a:pt x="1911" y="1352"/>
                  </a:cubicBezTo>
                  <a:lnTo>
                    <a:pt x="1911" y="1352"/>
                  </a:lnTo>
                  <a:cubicBezTo>
                    <a:pt x="1911" y="1352"/>
                    <a:pt x="1911" y="1352"/>
                    <a:pt x="1911" y="1352"/>
                  </a:cubicBezTo>
                  <a:close/>
                  <a:moveTo>
                    <a:pt x="1859" y="1537"/>
                  </a:moveTo>
                  <a:cubicBezTo>
                    <a:pt x="1859" y="1537"/>
                    <a:pt x="1859" y="1537"/>
                    <a:pt x="1859" y="1537"/>
                  </a:cubicBezTo>
                  <a:cubicBezTo>
                    <a:pt x="1859" y="1537"/>
                    <a:pt x="1859" y="1537"/>
                    <a:pt x="1859" y="1537"/>
                  </a:cubicBezTo>
                  <a:close/>
                  <a:moveTo>
                    <a:pt x="1730" y="1691"/>
                  </a:moveTo>
                  <a:cubicBezTo>
                    <a:pt x="1725" y="1695"/>
                    <a:pt x="1720" y="1698"/>
                    <a:pt x="1715" y="1701"/>
                  </a:cubicBezTo>
                  <a:lnTo>
                    <a:pt x="1715" y="1701"/>
                  </a:lnTo>
                  <a:cubicBezTo>
                    <a:pt x="1720" y="1697"/>
                    <a:pt x="1725" y="1694"/>
                    <a:pt x="1730" y="1691"/>
                  </a:cubicBezTo>
                  <a:close/>
                  <a:moveTo>
                    <a:pt x="1432" y="830"/>
                  </a:moveTo>
                  <a:cubicBezTo>
                    <a:pt x="1449" y="830"/>
                    <a:pt x="1467" y="832"/>
                    <a:pt x="1485" y="832"/>
                  </a:cubicBezTo>
                  <a:lnTo>
                    <a:pt x="1485" y="832"/>
                  </a:lnTo>
                  <a:cubicBezTo>
                    <a:pt x="1525" y="842"/>
                    <a:pt x="1564" y="853"/>
                    <a:pt x="1603" y="864"/>
                  </a:cubicBezTo>
                  <a:lnTo>
                    <a:pt x="1603" y="864"/>
                  </a:lnTo>
                  <a:cubicBezTo>
                    <a:pt x="1625" y="878"/>
                    <a:pt x="1650" y="887"/>
                    <a:pt x="1672" y="899"/>
                  </a:cubicBezTo>
                  <a:cubicBezTo>
                    <a:pt x="1686" y="907"/>
                    <a:pt x="1699" y="915"/>
                    <a:pt x="1711" y="924"/>
                  </a:cubicBezTo>
                  <a:lnTo>
                    <a:pt x="1721" y="931"/>
                  </a:lnTo>
                  <a:lnTo>
                    <a:pt x="1721" y="931"/>
                  </a:lnTo>
                  <a:cubicBezTo>
                    <a:pt x="1750" y="959"/>
                    <a:pt x="1776" y="986"/>
                    <a:pt x="1803" y="1015"/>
                  </a:cubicBezTo>
                  <a:cubicBezTo>
                    <a:pt x="1805" y="1016"/>
                    <a:pt x="1806" y="1017"/>
                    <a:pt x="1807" y="1018"/>
                  </a:cubicBezTo>
                  <a:lnTo>
                    <a:pt x="1807" y="1018"/>
                  </a:lnTo>
                  <a:cubicBezTo>
                    <a:pt x="1817" y="1032"/>
                    <a:pt x="1827" y="1047"/>
                    <a:pt x="1836" y="1063"/>
                  </a:cubicBezTo>
                  <a:cubicBezTo>
                    <a:pt x="1847" y="1082"/>
                    <a:pt x="1857" y="1102"/>
                    <a:pt x="1868" y="1123"/>
                  </a:cubicBezTo>
                  <a:lnTo>
                    <a:pt x="1868" y="1123"/>
                  </a:lnTo>
                  <a:cubicBezTo>
                    <a:pt x="1879" y="1158"/>
                    <a:pt x="1889" y="1193"/>
                    <a:pt x="1898" y="1229"/>
                  </a:cubicBezTo>
                  <a:lnTo>
                    <a:pt x="1898" y="1229"/>
                  </a:lnTo>
                  <a:cubicBezTo>
                    <a:pt x="1898" y="1225"/>
                    <a:pt x="1899" y="1221"/>
                    <a:pt x="1900" y="1216"/>
                  </a:cubicBezTo>
                  <a:lnTo>
                    <a:pt x="1900" y="1216"/>
                  </a:lnTo>
                  <a:cubicBezTo>
                    <a:pt x="1899" y="1224"/>
                    <a:pt x="1900" y="1233"/>
                    <a:pt x="1901" y="1243"/>
                  </a:cubicBezTo>
                  <a:lnTo>
                    <a:pt x="1901" y="1243"/>
                  </a:lnTo>
                  <a:cubicBezTo>
                    <a:pt x="1900" y="1238"/>
                    <a:pt x="1899" y="1234"/>
                    <a:pt x="1898" y="1229"/>
                  </a:cubicBezTo>
                  <a:lnTo>
                    <a:pt x="1898" y="1229"/>
                  </a:lnTo>
                  <a:cubicBezTo>
                    <a:pt x="1894" y="1262"/>
                    <a:pt x="1900" y="1279"/>
                    <a:pt x="1904" y="1279"/>
                  </a:cubicBezTo>
                  <a:cubicBezTo>
                    <a:pt x="1904" y="1279"/>
                    <a:pt x="1905" y="1278"/>
                    <a:pt x="1906" y="1275"/>
                  </a:cubicBezTo>
                  <a:lnTo>
                    <a:pt x="1906" y="1275"/>
                  </a:lnTo>
                  <a:cubicBezTo>
                    <a:pt x="1907" y="1288"/>
                    <a:pt x="1909" y="1301"/>
                    <a:pt x="1909" y="1312"/>
                  </a:cubicBezTo>
                  <a:cubicBezTo>
                    <a:pt x="1909" y="1329"/>
                    <a:pt x="1908" y="1344"/>
                    <a:pt x="1907" y="1360"/>
                  </a:cubicBezTo>
                  <a:lnTo>
                    <a:pt x="1907" y="1360"/>
                  </a:lnTo>
                  <a:cubicBezTo>
                    <a:pt x="1894" y="1389"/>
                    <a:pt x="1892" y="1439"/>
                    <a:pt x="1883" y="1470"/>
                  </a:cubicBezTo>
                  <a:cubicBezTo>
                    <a:pt x="1879" y="1483"/>
                    <a:pt x="1872" y="1498"/>
                    <a:pt x="1866" y="1512"/>
                  </a:cubicBezTo>
                  <a:lnTo>
                    <a:pt x="1866" y="1512"/>
                  </a:lnTo>
                  <a:cubicBezTo>
                    <a:pt x="1848" y="1544"/>
                    <a:pt x="1830" y="1577"/>
                    <a:pt x="1810" y="1609"/>
                  </a:cubicBezTo>
                  <a:lnTo>
                    <a:pt x="1810" y="1609"/>
                  </a:lnTo>
                  <a:cubicBezTo>
                    <a:pt x="1796" y="1621"/>
                    <a:pt x="1785" y="1637"/>
                    <a:pt x="1773" y="1650"/>
                  </a:cubicBezTo>
                  <a:lnTo>
                    <a:pt x="1740" y="1683"/>
                  </a:lnTo>
                  <a:cubicBezTo>
                    <a:pt x="1738" y="1684"/>
                    <a:pt x="1737" y="1686"/>
                    <a:pt x="1735" y="1687"/>
                  </a:cubicBezTo>
                  <a:lnTo>
                    <a:pt x="1735" y="1687"/>
                  </a:lnTo>
                  <a:cubicBezTo>
                    <a:pt x="1739" y="1685"/>
                    <a:pt x="1744" y="1683"/>
                    <a:pt x="1750" y="1680"/>
                  </a:cubicBezTo>
                  <a:lnTo>
                    <a:pt x="1750" y="1680"/>
                  </a:lnTo>
                  <a:cubicBezTo>
                    <a:pt x="1743" y="1683"/>
                    <a:pt x="1737" y="1687"/>
                    <a:pt x="1730" y="1691"/>
                  </a:cubicBezTo>
                  <a:lnTo>
                    <a:pt x="1730" y="1691"/>
                  </a:lnTo>
                  <a:cubicBezTo>
                    <a:pt x="1732" y="1690"/>
                    <a:pt x="1733" y="1688"/>
                    <a:pt x="1735" y="1687"/>
                  </a:cubicBezTo>
                  <a:lnTo>
                    <a:pt x="1735" y="1687"/>
                  </a:lnTo>
                  <a:cubicBezTo>
                    <a:pt x="1706" y="1701"/>
                    <a:pt x="1698" y="1707"/>
                    <a:pt x="1701" y="1707"/>
                  </a:cubicBezTo>
                  <a:cubicBezTo>
                    <a:pt x="1703" y="1707"/>
                    <a:pt x="1708" y="1705"/>
                    <a:pt x="1715" y="1701"/>
                  </a:cubicBezTo>
                  <a:lnTo>
                    <a:pt x="1715" y="1701"/>
                  </a:lnTo>
                  <a:cubicBezTo>
                    <a:pt x="1694" y="1715"/>
                    <a:pt x="1674" y="1732"/>
                    <a:pt x="1653" y="1743"/>
                  </a:cubicBezTo>
                  <a:cubicBezTo>
                    <a:pt x="1639" y="1751"/>
                    <a:pt x="1624" y="1757"/>
                    <a:pt x="1611" y="1765"/>
                  </a:cubicBezTo>
                  <a:cubicBezTo>
                    <a:pt x="1577" y="1775"/>
                    <a:pt x="1544" y="1786"/>
                    <a:pt x="1510" y="1794"/>
                  </a:cubicBezTo>
                  <a:lnTo>
                    <a:pt x="1510" y="1794"/>
                  </a:lnTo>
                  <a:cubicBezTo>
                    <a:pt x="1498" y="1792"/>
                    <a:pt x="1489" y="1792"/>
                    <a:pt x="1482" y="1792"/>
                  </a:cubicBezTo>
                  <a:cubicBezTo>
                    <a:pt x="1457" y="1792"/>
                    <a:pt x="1453" y="1798"/>
                    <a:pt x="1466" y="1800"/>
                  </a:cubicBezTo>
                  <a:lnTo>
                    <a:pt x="1466" y="1800"/>
                  </a:lnTo>
                  <a:cubicBezTo>
                    <a:pt x="1479" y="1798"/>
                    <a:pt x="1494" y="1795"/>
                    <a:pt x="1507" y="1794"/>
                  </a:cubicBezTo>
                  <a:lnTo>
                    <a:pt x="1507" y="1794"/>
                  </a:lnTo>
                  <a:cubicBezTo>
                    <a:pt x="1508" y="1794"/>
                    <a:pt x="1509" y="1794"/>
                    <a:pt x="1510" y="1794"/>
                  </a:cubicBezTo>
                  <a:lnTo>
                    <a:pt x="1510" y="1794"/>
                  </a:lnTo>
                  <a:cubicBezTo>
                    <a:pt x="1513" y="1794"/>
                    <a:pt x="1516" y="1795"/>
                    <a:pt x="1519" y="1795"/>
                  </a:cubicBezTo>
                  <a:lnTo>
                    <a:pt x="1519" y="1795"/>
                  </a:lnTo>
                  <a:cubicBezTo>
                    <a:pt x="1516" y="1795"/>
                    <a:pt x="1512" y="1794"/>
                    <a:pt x="1509" y="1794"/>
                  </a:cubicBezTo>
                  <a:cubicBezTo>
                    <a:pt x="1508" y="1794"/>
                    <a:pt x="1508" y="1794"/>
                    <a:pt x="1507" y="1794"/>
                  </a:cubicBezTo>
                  <a:lnTo>
                    <a:pt x="1507" y="1794"/>
                  </a:lnTo>
                  <a:cubicBezTo>
                    <a:pt x="1503" y="1795"/>
                    <a:pt x="1499" y="1796"/>
                    <a:pt x="1494" y="1797"/>
                  </a:cubicBezTo>
                  <a:cubicBezTo>
                    <a:pt x="1485" y="1799"/>
                    <a:pt x="1478" y="1800"/>
                    <a:pt x="1472" y="1800"/>
                  </a:cubicBezTo>
                  <a:cubicBezTo>
                    <a:pt x="1470" y="1800"/>
                    <a:pt x="1468" y="1800"/>
                    <a:pt x="1466" y="1800"/>
                  </a:cubicBezTo>
                  <a:lnTo>
                    <a:pt x="1466" y="1800"/>
                  </a:lnTo>
                  <a:cubicBezTo>
                    <a:pt x="1463" y="1800"/>
                    <a:pt x="1460" y="1800"/>
                    <a:pt x="1458" y="1800"/>
                  </a:cubicBezTo>
                  <a:cubicBezTo>
                    <a:pt x="1448" y="1801"/>
                    <a:pt x="1438" y="1801"/>
                    <a:pt x="1428" y="1801"/>
                  </a:cubicBezTo>
                  <a:cubicBezTo>
                    <a:pt x="1402" y="1801"/>
                    <a:pt x="1377" y="1800"/>
                    <a:pt x="1351" y="1798"/>
                  </a:cubicBezTo>
                  <a:lnTo>
                    <a:pt x="1351" y="1798"/>
                  </a:lnTo>
                  <a:cubicBezTo>
                    <a:pt x="1329" y="1793"/>
                    <a:pt x="1308" y="1789"/>
                    <a:pt x="1286" y="1783"/>
                  </a:cubicBezTo>
                  <a:cubicBezTo>
                    <a:pt x="1272" y="1779"/>
                    <a:pt x="1258" y="1774"/>
                    <a:pt x="1245" y="1770"/>
                  </a:cubicBezTo>
                  <a:lnTo>
                    <a:pt x="1245" y="1770"/>
                  </a:lnTo>
                  <a:cubicBezTo>
                    <a:pt x="1246" y="1771"/>
                    <a:pt x="1248" y="1773"/>
                    <a:pt x="1250" y="1775"/>
                  </a:cubicBezTo>
                  <a:cubicBezTo>
                    <a:pt x="1248" y="1773"/>
                    <a:pt x="1246" y="1771"/>
                    <a:pt x="1244" y="1769"/>
                  </a:cubicBezTo>
                  <a:lnTo>
                    <a:pt x="1244" y="1769"/>
                  </a:lnTo>
                  <a:cubicBezTo>
                    <a:pt x="1244" y="1770"/>
                    <a:pt x="1244" y="1770"/>
                    <a:pt x="1245" y="1770"/>
                  </a:cubicBezTo>
                  <a:lnTo>
                    <a:pt x="1245" y="1770"/>
                  </a:lnTo>
                  <a:cubicBezTo>
                    <a:pt x="1230" y="1757"/>
                    <a:pt x="1216" y="1751"/>
                    <a:pt x="1207" y="1749"/>
                  </a:cubicBezTo>
                  <a:lnTo>
                    <a:pt x="1207" y="1749"/>
                  </a:lnTo>
                  <a:cubicBezTo>
                    <a:pt x="1221" y="1755"/>
                    <a:pt x="1233" y="1762"/>
                    <a:pt x="1244" y="1769"/>
                  </a:cubicBezTo>
                  <a:lnTo>
                    <a:pt x="1244" y="1769"/>
                  </a:lnTo>
                  <a:cubicBezTo>
                    <a:pt x="1235" y="1767"/>
                    <a:pt x="1226" y="1764"/>
                    <a:pt x="1218" y="1761"/>
                  </a:cubicBezTo>
                  <a:cubicBezTo>
                    <a:pt x="1197" y="1754"/>
                    <a:pt x="1194" y="1748"/>
                    <a:pt x="1202" y="1748"/>
                  </a:cubicBezTo>
                  <a:cubicBezTo>
                    <a:pt x="1203" y="1748"/>
                    <a:pt x="1205" y="1748"/>
                    <a:pt x="1207" y="1749"/>
                  </a:cubicBezTo>
                  <a:lnTo>
                    <a:pt x="1207" y="1749"/>
                  </a:lnTo>
                  <a:cubicBezTo>
                    <a:pt x="1186" y="1739"/>
                    <a:pt x="1163" y="1729"/>
                    <a:pt x="1147" y="1718"/>
                  </a:cubicBezTo>
                  <a:cubicBezTo>
                    <a:pt x="1137" y="1712"/>
                    <a:pt x="1127" y="1706"/>
                    <a:pt x="1118" y="1699"/>
                  </a:cubicBezTo>
                  <a:lnTo>
                    <a:pt x="1118" y="1699"/>
                  </a:lnTo>
                  <a:cubicBezTo>
                    <a:pt x="1117" y="1699"/>
                    <a:pt x="1117" y="1698"/>
                    <a:pt x="1117" y="1698"/>
                  </a:cubicBezTo>
                  <a:cubicBezTo>
                    <a:pt x="1098" y="1680"/>
                    <a:pt x="1072" y="1646"/>
                    <a:pt x="1048" y="1621"/>
                  </a:cubicBezTo>
                  <a:lnTo>
                    <a:pt x="1048" y="1621"/>
                  </a:lnTo>
                  <a:cubicBezTo>
                    <a:pt x="1056" y="1632"/>
                    <a:pt x="1058" y="1641"/>
                    <a:pt x="1055" y="1641"/>
                  </a:cubicBezTo>
                  <a:cubicBezTo>
                    <a:pt x="1053" y="1641"/>
                    <a:pt x="1048" y="1637"/>
                    <a:pt x="1040" y="1625"/>
                  </a:cubicBezTo>
                  <a:cubicBezTo>
                    <a:pt x="1035" y="1617"/>
                    <a:pt x="1029" y="1609"/>
                    <a:pt x="1024" y="1601"/>
                  </a:cubicBezTo>
                  <a:lnTo>
                    <a:pt x="1024" y="1601"/>
                  </a:lnTo>
                  <a:cubicBezTo>
                    <a:pt x="1031" y="1606"/>
                    <a:pt x="1040" y="1613"/>
                    <a:pt x="1048" y="1621"/>
                  </a:cubicBezTo>
                  <a:lnTo>
                    <a:pt x="1048" y="1621"/>
                  </a:lnTo>
                  <a:cubicBezTo>
                    <a:pt x="1042" y="1614"/>
                    <a:pt x="1034" y="1607"/>
                    <a:pt x="1023" y="1600"/>
                  </a:cubicBezTo>
                  <a:lnTo>
                    <a:pt x="1023" y="1600"/>
                  </a:lnTo>
                  <a:cubicBezTo>
                    <a:pt x="1023" y="1601"/>
                    <a:pt x="1024" y="1601"/>
                    <a:pt x="1024" y="1601"/>
                  </a:cubicBezTo>
                  <a:lnTo>
                    <a:pt x="1024" y="1601"/>
                  </a:lnTo>
                  <a:cubicBezTo>
                    <a:pt x="1022" y="1600"/>
                    <a:pt x="1020" y="1599"/>
                    <a:pt x="1019" y="1598"/>
                  </a:cubicBezTo>
                  <a:lnTo>
                    <a:pt x="1019" y="1598"/>
                  </a:lnTo>
                  <a:cubicBezTo>
                    <a:pt x="1020" y="1599"/>
                    <a:pt x="1022" y="1599"/>
                    <a:pt x="1023" y="1600"/>
                  </a:cubicBezTo>
                  <a:lnTo>
                    <a:pt x="1023" y="1600"/>
                  </a:lnTo>
                  <a:cubicBezTo>
                    <a:pt x="1016" y="1590"/>
                    <a:pt x="1009" y="1579"/>
                    <a:pt x="1002" y="1567"/>
                  </a:cubicBezTo>
                  <a:cubicBezTo>
                    <a:pt x="994" y="1553"/>
                    <a:pt x="988" y="1541"/>
                    <a:pt x="980" y="1528"/>
                  </a:cubicBezTo>
                  <a:lnTo>
                    <a:pt x="980" y="1528"/>
                  </a:lnTo>
                  <a:cubicBezTo>
                    <a:pt x="972" y="1494"/>
                    <a:pt x="952" y="1458"/>
                    <a:pt x="944" y="1425"/>
                  </a:cubicBezTo>
                  <a:cubicBezTo>
                    <a:pt x="941" y="1409"/>
                    <a:pt x="938" y="1393"/>
                    <a:pt x="934" y="1378"/>
                  </a:cubicBezTo>
                  <a:cubicBezTo>
                    <a:pt x="932" y="1340"/>
                    <a:pt x="932" y="1302"/>
                    <a:pt x="933" y="1265"/>
                  </a:cubicBezTo>
                  <a:cubicBezTo>
                    <a:pt x="933" y="1264"/>
                    <a:pt x="933" y="1262"/>
                    <a:pt x="933" y="1261"/>
                  </a:cubicBezTo>
                  <a:lnTo>
                    <a:pt x="933" y="1261"/>
                  </a:lnTo>
                  <a:cubicBezTo>
                    <a:pt x="932" y="1265"/>
                    <a:pt x="930" y="1271"/>
                    <a:pt x="929" y="1276"/>
                  </a:cubicBezTo>
                  <a:cubicBezTo>
                    <a:pt x="933" y="1261"/>
                    <a:pt x="936" y="1245"/>
                    <a:pt x="938" y="1229"/>
                  </a:cubicBezTo>
                  <a:cubicBezTo>
                    <a:pt x="946" y="1193"/>
                    <a:pt x="957" y="1159"/>
                    <a:pt x="969" y="1124"/>
                  </a:cubicBezTo>
                  <a:lnTo>
                    <a:pt x="969" y="1124"/>
                  </a:lnTo>
                  <a:cubicBezTo>
                    <a:pt x="980" y="1104"/>
                    <a:pt x="990" y="1083"/>
                    <a:pt x="1002" y="1063"/>
                  </a:cubicBezTo>
                  <a:cubicBezTo>
                    <a:pt x="1010" y="1051"/>
                    <a:pt x="1017" y="1039"/>
                    <a:pt x="1025" y="1027"/>
                  </a:cubicBezTo>
                  <a:lnTo>
                    <a:pt x="1025" y="1027"/>
                  </a:lnTo>
                  <a:cubicBezTo>
                    <a:pt x="1023" y="1029"/>
                    <a:pt x="1021" y="1030"/>
                    <a:pt x="1019" y="1031"/>
                  </a:cubicBezTo>
                  <a:cubicBezTo>
                    <a:pt x="1021" y="1030"/>
                    <a:pt x="1023" y="1028"/>
                    <a:pt x="1025" y="1027"/>
                  </a:cubicBezTo>
                  <a:lnTo>
                    <a:pt x="1025" y="1027"/>
                  </a:lnTo>
                  <a:cubicBezTo>
                    <a:pt x="1025" y="1027"/>
                    <a:pt x="1025" y="1027"/>
                    <a:pt x="1025" y="1027"/>
                  </a:cubicBezTo>
                  <a:lnTo>
                    <a:pt x="1025" y="1027"/>
                  </a:lnTo>
                  <a:cubicBezTo>
                    <a:pt x="1048" y="1014"/>
                    <a:pt x="1057" y="1000"/>
                    <a:pt x="1058" y="993"/>
                  </a:cubicBezTo>
                  <a:lnTo>
                    <a:pt x="1058" y="993"/>
                  </a:lnTo>
                  <a:cubicBezTo>
                    <a:pt x="1047" y="1006"/>
                    <a:pt x="1036" y="1019"/>
                    <a:pt x="1025" y="1027"/>
                  </a:cubicBezTo>
                  <a:lnTo>
                    <a:pt x="1025" y="1027"/>
                  </a:lnTo>
                  <a:cubicBezTo>
                    <a:pt x="1028" y="1022"/>
                    <a:pt x="1031" y="1017"/>
                    <a:pt x="1034" y="1012"/>
                  </a:cubicBezTo>
                  <a:cubicBezTo>
                    <a:pt x="1044" y="996"/>
                    <a:pt x="1052" y="990"/>
                    <a:pt x="1056" y="990"/>
                  </a:cubicBezTo>
                  <a:cubicBezTo>
                    <a:pt x="1058" y="990"/>
                    <a:pt x="1058" y="991"/>
                    <a:pt x="1058" y="993"/>
                  </a:cubicBezTo>
                  <a:lnTo>
                    <a:pt x="1058" y="993"/>
                  </a:lnTo>
                  <a:cubicBezTo>
                    <a:pt x="1073" y="976"/>
                    <a:pt x="1087" y="957"/>
                    <a:pt x="1099" y="946"/>
                  </a:cubicBezTo>
                  <a:cubicBezTo>
                    <a:pt x="1105" y="941"/>
                    <a:pt x="1122" y="928"/>
                    <a:pt x="1131" y="921"/>
                  </a:cubicBezTo>
                  <a:lnTo>
                    <a:pt x="1131" y="921"/>
                  </a:lnTo>
                  <a:cubicBezTo>
                    <a:pt x="1163" y="901"/>
                    <a:pt x="1220" y="884"/>
                    <a:pt x="1245" y="860"/>
                  </a:cubicBezTo>
                  <a:lnTo>
                    <a:pt x="1245" y="860"/>
                  </a:lnTo>
                  <a:cubicBezTo>
                    <a:pt x="1258" y="856"/>
                    <a:pt x="1271" y="851"/>
                    <a:pt x="1285" y="848"/>
                  </a:cubicBezTo>
                  <a:cubicBezTo>
                    <a:pt x="1300" y="844"/>
                    <a:pt x="1315" y="841"/>
                    <a:pt x="1332" y="836"/>
                  </a:cubicBezTo>
                  <a:cubicBezTo>
                    <a:pt x="1336" y="835"/>
                    <a:pt x="1349" y="833"/>
                    <a:pt x="1360" y="832"/>
                  </a:cubicBezTo>
                  <a:lnTo>
                    <a:pt x="1360" y="832"/>
                  </a:lnTo>
                  <a:cubicBezTo>
                    <a:pt x="1364" y="832"/>
                    <a:pt x="1367" y="831"/>
                    <a:pt x="1369" y="831"/>
                  </a:cubicBezTo>
                  <a:cubicBezTo>
                    <a:pt x="1389" y="830"/>
                    <a:pt x="1412" y="830"/>
                    <a:pt x="1432" y="830"/>
                  </a:cubicBezTo>
                  <a:close/>
                  <a:moveTo>
                    <a:pt x="1429" y="0"/>
                  </a:moveTo>
                  <a:cubicBezTo>
                    <a:pt x="1052" y="0"/>
                    <a:pt x="670" y="165"/>
                    <a:pt x="430" y="455"/>
                  </a:cubicBezTo>
                  <a:cubicBezTo>
                    <a:pt x="76" y="885"/>
                    <a:pt x="1" y="1493"/>
                    <a:pt x="292" y="1981"/>
                  </a:cubicBezTo>
                  <a:cubicBezTo>
                    <a:pt x="539" y="2393"/>
                    <a:pt x="975" y="2618"/>
                    <a:pt x="1436" y="2618"/>
                  </a:cubicBezTo>
                  <a:cubicBezTo>
                    <a:pt x="1520" y="2618"/>
                    <a:pt x="1605" y="2610"/>
                    <a:pt x="1690" y="2595"/>
                  </a:cubicBezTo>
                  <a:cubicBezTo>
                    <a:pt x="2278" y="2489"/>
                    <a:pt x="2696" y="1947"/>
                    <a:pt x="2729" y="1369"/>
                  </a:cubicBezTo>
                  <a:lnTo>
                    <a:pt x="2729" y="1369"/>
                  </a:lnTo>
                  <a:cubicBezTo>
                    <a:pt x="2732" y="1350"/>
                    <a:pt x="2733" y="1331"/>
                    <a:pt x="2732" y="1312"/>
                  </a:cubicBezTo>
                  <a:cubicBezTo>
                    <a:pt x="2724" y="750"/>
                    <a:pt x="2375" y="271"/>
                    <a:pt x="1853" y="75"/>
                  </a:cubicBezTo>
                  <a:cubicBezTo>
                    <a:pt x="1718" y="24"/>
                    <a:pt x="1574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53;p25"/>
            <p:cNvSpPr/>
            <p:nvPr/>
          </p:nvSpPr>
          <p:spPr>
            <a:xfrm>
              <a:off x="2775469" y="1947814"/>
              <a:ext cx="192992" cy="193099"/>
            </a:xfrm>
            <a:custGeom>
              <a:avLst/>
              <a:gdLst/>
              <a:ahLst/>
              <a:cxnLst/>
              <a:rect l="l" t="t" r="r" b="b"/>
              <a:pathLst>
                <a:path w="1799" h="1800" extrusionOk="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cubicBezTo>
                    <a:pt x="0" y="1397"/>
                    <a:pt x="402" y="1800"/>
                    <a:pt x="900" y="1800"/>
                  </a:cubicBezTo>
                  <a:cubicBezTo>
                    <a:pt x="1396" y="1800"/>
                    <a:pt x="1798" y="1397"/>
                    <a:pt x="1798" y="900"/>
                  </a:cubicBezTo>
                  <a:cubicBezTo>
                    <a:pt x="1798" y="403"/>
                    <a:pt x="1396" y="1"/>
                    <a:pt x="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354;p25"/>
          <p:cNvGrpSpPr/>
          <p:nvPr/>
        </p:nvGrpSpPr>
        <p:grpSpPr>
          <a:xfrm>
            <a:off x="3790084" y="3758553"/>
            <a:ext cx="306689" cy="311353"/>
            <a:chOff x="2986052" y="2804088"/>
            <a:chExt cx="293297" cy="280852"/>
          </a:xfrm>
          <a:solidFill>
            <a:srgbClr val="88C2AF"/>
          </a:solidFill>
        </p:grpSpPr>
        <p:sp>
          <p:nvSpPr>
            <p:cNvPr id="170" name="Google Shape;355;p25"/>
            <p:cNvSpPr/>
            <p:nvPr/>
          </p:nvSpPr>
          <p:spPr>
            <a:xfrm>
              <a:off x="2986052" y="2804088"/>
              <a:ext cx="293297" cy="280852"/>
            </a:xfrm>
            <a:custGeom>
              <a:avLst/>
              <a:gdLst/>
              <a:ahLst/>
              <a:cxnLst/>
              <a:rect l="l" t="t" r="r" b="b"/>
              <a:pathLst>
                <a:path w="2734" h="2618" extrusionOk="0">
                  <a:moveTo>
                    <a:pt x="1249" y="855"/>
                  </a:moveTo>
                  <a:cubicBezTo>
                    <a:pt x="1249" y="855"/>
                    <a:pt x="1249" y="855"/>
                    <a:pt x="1249" y="855"/>
                  </a:cubicBezTo>
                  <a:lnTo>
                    <a:pt x="1249" y="855"/>
                  </a:lnTo>
                  <a:cubicBezTo>
                    <a:pt x="1249" y="855"/>
                    <a:pt x="1249" y="855"/>
                    <a:pt x="1249" y="855"/>
                  </a:cubicBezTo>
                  <a:close/>
                  <a:moveTo>
                    <a:pt x="1212" y="871"/>
                  </a:moveTo>
                  <a:cubicBezTo>
                    <a:pt x="1202" y="874"/>
                    <a:pt x="1194" y="877"/>
                    <a:pt x="1194" y="877"/>
                  </a:cubicBezTo>
                  <a:cubicBezTo>
                    <a:pt x="1193" y="877"/>
                    <a:pt x="1198" y="875"/>
                    <a:pt x="1212" y="871"/>
                  </a:cubicBezTo>
                  <a:close/>
                  <a:moveTo>
                    <a:pt x="944" y="1215"/>
                  </a:moveTo>
                  <a:cubicBezTo>
                    <a:pt x="943" y="1215"/>
                    <a:pt x="935" y="1240"/>
                    <a:pt x="933" y="1262"/>
                  </a:cubicBezTo>
                  <a:lnTo>
                    <a:pt x="933" y="1262"/>
                  </a:lnTo>
                  <a:cubicBezTo>
                    <a:pt x="943" y="1227"/>
                    <a:pt x="945" y="1215"/>
                    <a:pt x="944" y="1215"/>
                  </a:cubicBezTo>
                  <a:close/>
                  <a:moveTo>
                    <a:pt x="1902" y="1244"/>
                  </a:moveTo>
                  <a:lnTo>
                    <a:pt x="1902" y="1244"/>
                  </a:lnTo>
                  <a:cubicBezTo>
                    <a:pt x="1902" y="1247"/>
                    <a:pt x="1903" y="1250"/>
                    <a:pt x="1904" y="1253"/>
                  </a:cubicBezTo>
                  <a:cubicBezTo>
                    <a:pt x="1907" y="1264"/>
                    <a:pt x="1907" y="1272"/>
                    <a:pt x="1906" y="1275"/>
                  </a:cubicBezTo>
                  <a:lnTo>
                    <a:pt x="1906" y="1275"/>
                  </a:lnTo>
                  <a:cubicBezTo>
                    <a:pt x="1905" y="1265"/>
                    <a:pt x="1903" y="1254"/>
                    <a:pt x="1902" y="1244"/>
                  </a:cubicBezTo>
                  <a:close/>
                  <a:moveTo>
                    <a:pt x="1431" y="830"/>
                  </a:moveTo>
                  <a:cubicBezTo>
                    <a:pt x="1448" y="830"/>
                    <a:pt x="1467" y="832"/>
                    <a:pt x="1485" y="832"/>
                  </a:cubicBezTo>
                  <a:lnTo>
                    <a:pt x="1485" y="832"/>
                  </a:lnTo>
                  <a:cubicBezTo>
                    <a:pt x="1526" y="842"/>
                    <a:pt x="1566" y="853"/>
                    <a:pt x="1606" y="865"/>
                  </a:cubicBezTo>
                  <a:lnTo>
                    <a:pt x="1606" y="865"/>
                  </a:lnTo>
                  <a:cubicBezTo>
                    <a:pt x="1627" y="878"/>
                    <a:pt x="1652" y="887"/>
                    <a:pt x="1672" y="899"/>
                  </a:cubicBezTo>
                  <a:cubicBezTo>
                    <a:pt x="1686" y="906"/>
                    <a:pt x="1699" y="916"/>
                    <a:pt x="1712" y="925"/>
                  </a:cubicBezTo>
                  <a:lnTo>
                    <a:pt x="1721" y="931"/>
                  </a:lnTo>
                  <a:lnTo>
                    <a:pt x="1721" y="931"/>
                  </a:lnTo>
                  <a:cubicBezTo>
                    <a:pt x="1749" y="958"/>
                    <a:pt x="1776" y="986"/>
                    <a:pt x="1804" y="1014"/>
                  </a:cubicBezTo>
                  <a:cubicBezTo>
                    <a:pt x="1804" y="1014"/>
                    <a:pt x="1805" y="1015"/>
                    <a:pt x="1805" y="1015"/>
                  </a:cubicBezTo>
                  <a:lnTo>
                    <a:pt x="1805" y="1015"/>
                  </a:lnTo>
                  <a:cubicBezTo>
                    <a:pt x="1815" y="1031"/>
                    <a:pt x="1826" y="1046"/>
                    <a:pt x="1835" y="1063"/>
                  </a:cubicBezTo>
                  <a:cubicBezTo>
                    <a:pt x="1847" y="1083"/>
                    <a:pt x="1857" y="1102"/>
                    <a:pt x="1868" y="1123"/>
                  </a:cubicBezTo>
                  <a:lnTo>
                    <a:pt x="1868" y="1123"/>
                  </a:lnTo>
                  <a:cubicBezTo>
                    <a:pt x="1880" y="1159"/>
                    <a:pt x="1889" y="1194"/>
                    <a:pt x="1898" y="1230"/>
                  </a:cubicBezTo>
                  <a:lnTo>
                    <a:pt x="1898" y="1230"/>
                  </a:lnTo>
                  <a:cubicBezTo>
                    <a:pt x="1898" y="1226"/>
                    <a:pt x="1899" y="1221"/>
                    <a:pt x="1900" y="1216"/>
                  </a:cubicBezTo>
                  <a:lnTo>
                    <a:pt x="1900" y="1216"/>
                  </a:lnTo>
                  <a:cubicBezTo>
                    <a:pt x="1900" y="1224"/>
                    <a:pt x="1900" y="1234"/>
                    <a:pt x="1902" y="1244"/>
                  </a:cubicBezTo>
                  <a:lnTo>
                    <a:pt x="1902" y="1244"/>
                  </a:lnTo>
                  <a:cubicBezTo>
                    <a:pt x="1900" y="1240"/>
                    <a:pt x="1899" y="1235"/>
                    <a:pt x="1898" y="1230"/>
                  </a:cubicBezTo>
                  <a:lnTo>
                    <a:pt x="1898" y="1230"/>
                  </a:lnTo>
                  <a:cubicBezTo>
                    <a:pt x="1895" y="1262"/>
                    <a:pt x="1900" y="1278"/>
                    <a:pt x="1904" y="1278"/>
                  </a:cubicBezTo>
                  <a:cubicBezTo>
                    <a:pt x="1905" y="1278"/>
                    <a:pt x="1905" y="1277"/>
                    <a:pt x="1906" y="1275"/>
                  </a:cubicBezTo>
                  <a:lnTo>
                    <a:pt x="1906" y="1275"/>
                  </a:lnTo>
                  <a:cubicBezTo>
                    <a:pt x="1908" y="1288"/>
                    <a:pt x="1909" y="1301"/>
                    <a:pt x="1909" y="1313"/>
                  </a:cubicBezTo>
                  <a:cubicBezTo>
                    <a:pt x="1909" y="1329"/>
                    <a:pt x="1908" y="1344"/>
                    <a:pt x="1907" y="1360"/>
                  </a:cubicBezTo>
                  <a:lnTo>
                    <a:pt x="1907" y="1360"/>
                  </a:lnTo>
                  <a:cubicBezTo>
                    <a:pt x="1895" y="1389"/>
                    <a:pt x="1893" y="1439"/>
                    <a:pt x="1884" y="1469"/>
                  </a:cubicBezTo>
                  <a:cubicBezTo>
                    <a:pt x="1879" y="1483"/>
                    <a:pt x="1870" y="1500"/>
                    <a:pt x="1864" y="1517"/>
                  </a:cubicBezTo>
                  <a:lnTo>
                    <a:pt x="1864" y="1517"/>
                  </a:lnTo>
                  <a:cubicBezTo>
                    <a:pt x="1847" y="1548"/>
                    <a:pt x="1829" y="1579"/>
                    <a:pt x="1809" y="1609"/>
                  </a:cubicBezTo>
                  <a:lnTo>
                    <a:pt x="1809" y="1609"/>
                  </a:lnTo>
                  <a:cubicBezTo>
                    <a:pt x="1797" y="1620"/>
                    <a:pt x="1785" y="1637"/>
                    <a:pt x="1773" y="1650"/>
                  </a:cubicBezTo>
                  <a:lnTo>
                    <a:pt x="1740" y="1683"/>
                  </a:lnTo>
                  <a:cubicBezTo>
                    <a:pt x="1739" y="1684"/>
                    <a:pt x="1738" y="1685"/>
                    <a:pt x="1737" y="1685"/>
                  </a:cubicBezTo>
                  <a:lnTo>
                    <a:pt x="1737" y="1685"/>
                  </a:lnTo>
                  <a:cubicBezTo>
                    <a:pt x="1741" y="1684"/>
                    <a:pt x="1744" y="1682"/>
                    <a:pt x="1747" y="1681"/>
                  </a:cubicBezTo>
                  <a:lnTo>
                    <a:pt x="1747" y="1681"/>
                  </a:lnTo>
                  <a:cubicBezTo>
                    <a:pt x="1743" y="1683"/>
                    <a:pt x="1739" y="1685"/>
                    <a:pt x="1736" y="1687"/>
                  </a:cubicBezTo>
                  <a:lnTo>
                    <a:pt x="1736" y="1687"/>
                  </a:lnTo>
                  <a:cubicBezTo>
                    <a:pt x="1726" y="1695"/>
                    <a:pt x="1717" y="1701"/>
                    <a:pt x="1710" y="1704"/>
                  </a:cubicBezTo>
                  <a:lnTo>
                    <a:pt x="1710" y="1704"/>
                  </a:lnTo>
                  <a:cubicBezTo>
                    <a:pt x="1718" y="1698"/>
                    <a:pt x="1727" y="1692"/>
                    <a:pt x="1736" y="1687"/>
                  </a:cubicBezTo>
                  <a:lnTo>
                    <a:pt x="1736" y="1687"/>
                  </a:lnTo>
                  <a:cubicBezTo>
                    <a:pt x="1736" y="1686"/>
                    <a:pt x="1737" y="1686"/>
                    <a:pt x="1737" y="1685"/>
                  </a:cubicBezTo>
                  <a:lnTo>
                    <a:pt x="1737" y="1685"/>
                  </a:lnTo>
                  <a:cubicBezTo>
                    <a:pt x="1707" y="1700"/>
                    <a:pt x="1698" y="1707"/>
                    <a:pt x="1701" y="1707"/>
                  </a:cubicBezTo>
                  <a:cubicBezTo>
                    <a:pt x="1703" y="1707"/>
                    <a:pt x="1706" y="1706"/>
                    <a:pt x="1710" y="1704"/>
                  </a:cubicBezTo>
                  <a:lnTo>
                    <a:pt x="1710" y="1704"/>
                  </a:lnTo>
                  <a:cubicBezTo>
                    <a:pt x="1691" y="1717"/>
                    <a:pt x="1673" y="1732"/>
                    <a:pt x="1653" y="1743"/>
                  </a:cubicBezTo>
                  <a:cubicBezTo>
                    <a:pt x="1639" y="1750"/>
                    <a:pt x="1625" y="1758"/>
                    <a:pt x="1610" y="1765"/>
                  </a:cubicBezTo>
                  <a:cubicBezTo>
                    <a:pt x="1577" y="1775"/>
                    <a:pt x="1542" y="1786"/>
                    <a:pt x="1508" y="1794"/>
                  </a:cubicBezTo>
                  <a:lnTo>
                    <a:pt x="1508" y="1794"/>
                  </a:lnTo>
                  <a:cubicBezTo>
                    <a:pt x="1497" y="1792"/>
                    <a:pt x="1488" y="1792"/>
                    <a:pt x="1480" y="1792"/>
                  </a:cubicBezTo>
                  <a:cubicBezTo>
                    <a:pt x="1456" y="1792"/>
                    <a:pt x="1453" y="1799"/>
                    <a:pt x="1470" y="1799"/>
                  </a:cubicBezTo>
                  <a:lnTo>
                    <a:pt x="1470" y="1799"/>
                  </a:lnTo>
                  <a:cubicBezTo>
                    <a:pt x="1481" y="1797"/>
                    <a:pt x="1494" y="1795"/>
                    <a:pt x="1506" y="1794"/>
                  </a:cubicBezTo>
                  <a:lnTo>
                    <a:pt x="1506" y="1794"/>
                  </a:lnTo>
                  <a:cubicBezTo>
                    <a:pt x="1506" y="1794"/>
                    <a:pt x="1507" y="1794"/>
                    <a:pt x="1508" y="1794"/>
                  </a:cubicBezTo>
                  <a:lnTo>
                    <a:pt x="1508" y="1794"/>
                  </a:lnTo>
                  <a:cubicBezTo>
                    <a:pt x="1509" y="1794"/>
                    <a:pt x="1511" y="1794"/>
                    <a:pt x="1513" y="1795"/>
                  </a:cubicBezTo>
                  <a:lnTo>
                    <a:pt x="1513" y="1795"/>
                  </a:lnTo>
                  <a:cubicBezTo>
                    <a:pt x="1511" y="1794"/>
                    <a:pt x="1509" y="1794"/>
                    <a:pt x="1507" y="1794"/>
                  </a:cubicBezTo>
                  <a:cubicBezTo>
                    <a:pt x="1507" y="1794"/>
                    <a:pt x="1506" y="1794"/>
                    <a:pt x="1506" y="1794"/>
                  </a:cubicBezTo>
                  <a:lnTo>
                    <a:pt x="1506" y="1794"/>
                  </a:lnTo>
                  <a:cubicBezTo>
                    <a:pt x="1502" y="1795"/>
                    <a:pt x="1498" y="1796"/>
                    <a:pt x="1495" y="1796"/>
                  </a:cubicBezTo>
                  <a:cubicBezTo>
                    <a:pt x="1485" y="1798"/>
                    <a:pt x="1477" y="1799"/>
                    <a:pt x="1472" y="1799"/>
                  </a:cubicBezTo>
                  <a:cubicBezTo>
                    <a:pt x="1471" y="1799"/>
                    <a:pt x="1470" y="1799"/>
                    <a:pt x="1470" y="1799"/>
                  </a:cubicBezTo>
                  <a:lnTo>
                    <a:pt x="1470" y="1799"/>
                  </a:lnTo>
                  <a:cubicBezTo>
                    <a:pt x="1465" y="1800"/>
                    <a:pt x="1461" y="1800"/>
                    <a:pt x="1457" y="1801"/>
                  </a:cubicBezTo>
                  <a:cubicBezTo>
                    <a:pt x="1449" y="1801"/>
                    <a:pt x="1442" y="1801"/>
                    <a:pt x="1435" y="1801"/>
                  </a:cubicBezTo>
                  <a:cubicBezTo>
                    <a:pt x="1405" y="1801"/>
                    <a:pt x="1376" y="1799"/>
                    <a:pt x="1347" y="1798"/>
                  </a:cubicBezTo>
                  <a:lnTo>
                    <a:pt x="1347" y="1798"/>
                  </a:lnTo>
                  <a:cubicBezTo>
                    <a:pt x="1326" y="1793"/>
                    <a:pt x="1306" y="1789"/>
                    <a:pt x="1286" y="1783"/>
                  </a:cubicBezTo>
                  <a:cubicBezTo>
                    <a:pt x="1272" y="1779"/>
                    <a:pt x="1258" y="1774"/>
                    <a:pt x="1244" y="1769"/>
                  </a:cubicBezTo>
                  <a:lnTo>
                    <a:pt x="1244" y="1769"/>
                  </a:lnTo>
                  <a:cubicBezTo>
                    <a:pt x="1246" y="1771"/>
                    <a:pt x="1248" y="1773"/>
                    <a:pt x="1250" y="1775"/>
                  </a:cubicBezTo>
                  <a:cubicBezTo>
                    <a:pt x="1248" y="1773"/>
                    <a:pt x="1245" y="1771"/>
                    <a:pt x="1243" y="1769"/>
                  </a:cubicBezTo>
                  <a:lnTo>
                    <a:pt x="1243" y="1769"/>
                  </a:lnTo>
                  <a:cubicBezTo>
                    <a:pt x="1243" y="1769"/>
                    <a:pt x="1244" y="1769"/>
                    <a:pt x="1244" y="1769"/>
                  </a:cubicBezTo>
                  <a:lnTo>
                    <a:pt x="1244" y="1769"/>
                  </a:lnTo>
                  <a:cubicBezTo>
                    <a:pt x="1228" y="1755"/>
                    <a:pt x="1213" y="1749"/>
                    <a:pt x="1205" y="1748"/>
                  </a:cubicBezTo>
                  <a:lnTo>
                    <a:pt x="1205" y="1748"/>
                  </a:lnTo>
                  <a:cubicBezTo>
                    <a:pt x="1219" y="1755"/>
                    <a:pt x="1232" y="1761"/>
                    <a:pt x="1243" y="1769"/>
                  </a:cubicBezTo>
                  <a:lnTo>
                    <a:pt x="1243" y="1769"/>
                  </a:lnTo>
                  <a:cubicBezTo>
                    <a:pt x="1235" y="1766"/>
                    <a:pt x="1226" y="1763"/>
                    <a:pt x="1218" y="1761"/>
                  </a:cubicBezTo>
                  <a:cubicBezTo>
                    <a:pt x="1197" y="1754"/>
                    <a:pt x="1195" y="1748"/>
                    <a:pt x="1202" y="1748"/>
                  </a:cubicBezTo>
                  <a:cubicBezTo>
                    <a:pt x="1203" y="1748"/>
                    <a:pt x="1204" y="1748"/>
                    <a:pt x="1205" y="1748"/>
                  </a:cubicBezTo>
                  <a:lnTo>
                    <a:pt x="1205" y="1748"/>
                  </a:lnTo>
                  <a:cubicBezTo>
                    <a:pt x="1184" y="1738"/>
                    <a:pt x="1162" y="1729"/>
                    <a:pt x="1147" y="1719"/>
                  </a:cubicBezTo>
                  <a:cubicBezTo>
                    <a:pt x="1137" y="1713"/>
                    <a:pt x="1128" y="1707"/>
                    <a:pt x="1120" y="1701"/>
                  </a:cubicBezTo>
                  <a:lnTo>
                    <a:pt x="1120" y="1701"/>
                  </a:lnTo>
                  <a:cubicBezTo>
                    <a:pt x="1119" y="1700"/>
                    <a:pt x="1118" y="1699"/>
                    <a:pt x="1117" y="1698"/>
                  </a:cubicBezTo>
                  <a:cubicBezTo>
                    <a:pt x="1098" y="1680"/>
                    <a:pt x="1072" y="1644"/>
                    <a:pt x="1046" y="1619"/>
                  </a:cubicBezTo>
                  <a:lnTo>
                    <a:pt x="1046" y="1619"/>
                  </a:lnTo>
                  <a:cubicBezTo>
                    <a:pt x="1056" y="1631"/>
                    <a:pt x="1059" y="1641"/>
                    <a:pt x="1055" y="1641"/>
                  </a:cubicBezTo>
                  <a:cubicBezTo>
                    <a:pt x="1053" y="1641"/>
                    <a:pt x="1048" y="1636"/>
                    <a:pt x="1040" y="1626"/>
                  </a:cubicBezTo>
                  <a:cubicBezTo>
                    <a:pt x="1034" y="1617"/>
                    <a:pt x="1028" y="1608"/>
                    <a:pt x="1022" y="1599"/>
                  </a:cubicBezTo>
                  <a:lnTo>
                    <a:pt x="1022" y="1599"/>
                  </a:lnTo>
                  <a:cubicBezTo>
                    <a:pt x="1030" y="1604"/>
                    <a:pt x="1038" y="1611"/>
                    <a:pt x="1046" y="1619"/>
                  </a:cubicBezTo>
                  <a:lnTo>
                    <a:pt x="1046" y="1619"/>
                  </a:lnTo>
                  <a:cubicBezTo>
                    <a:pt x="1041" y="1613"/>
                    <a:pt x="1033" y="1605"/>
                    <a:pt x="1022" y="1599"/>
                  </a:cubicBezTo>
                  <a:lnTo>
                    <a:pt x="1022" y="1599"/>
                  </a:lnTo>
                  <a:cubicBezTo>
                    <a:pt x="1022" y="1599"/>
                    <a:pt x="1022" y="1599"/>
                    <a:pt x="1022" y="1599"/>
                  </a:cubicBezTo>
                  <a:lnTo>
                    <a:pt x="1022" y="1599"/>
                  </a:lnTo>
                  <a:cubicBezTo>
                    <a:pt x="1021" y="1598"/>
                    <a:pt x="1020" y="1598"/>
                    <a:pt x="1019" y="1597"/>
                  </a:cubicBezTo>
                  <a:lnTo>
                    <a:pt x="1019" y="1597"/>
                  </a:lnTo>
                  <a:cubicBezTo>
                    <a:pt x="1020" y="1598"/>
                    <a:pt x="1021" y="1598"/>
                    <a:pt x="1022" y="1599"/>
                  </a:cubicBezTo>
                  <a:lnTo>
                    <a:pt x="1022" y="1599"/>
                  </a:lnTo>
                  <a:cubicBezTo>
                    <a:pt x="1015" y="1588"/>
                    <a:pt x="1008" y="1577"/>
                    <a:pt x="1002" y="1566"/>
                  </a:cubicBezTo>
                  <a:cubicBezTo>
                    <a:pt x="994" y="1553"/>
                    <a:pt x="986" y="1540"/>
                    <a:pt x="979" y="1525"/>
                  </a:cubicBezTo>
                  <a:cubicBezTo>
                    <a:pt x="979" y="1525"/>
                    <a:pt x="979" y="1525"/>
                    <a:pt x="978" y="1524"/>
                  </a:cubicBezTo>
                  <a:lnTo>
                    <a:pt x="978" y="1524"/>
                  </a:lnTo>
                  <a:cubicBezTo>
                    <a:pt x="970" y="1492"/>
                    <a:pt x="952" y="1457"/>
                    <a:pt x="944" y="1425"/>
                  </a:cubicBezTo>
                  <a:cubicBezTo>
                    <a:pt x="940" y="1410"/>
                    <a:pt x="938" y="1392"/>
                    <a:pt x="934" y="1377"/>
                  </a:cubicBezTo>
                  <a:cubicBezTo>
                    <a:pt x="932" y="1340"/>
                    <a:pt x="932" y="1302"/>
                    <a:pt x="933" y="1264"/>
                  </a:cubicBezTo>
                  <a:cubicBezTo>
                    <a:pt x="933" y="1264"/>
                    <a:pt x="933" y="1263"/>
                    <a:pt x="933" y="1262"/>
                  </a:cubicBezTo>
                  <a:lnTo>
                    <a:pt x="933" y="1262"/>
                  </a:lnTo>
                  <a:cubicBezTo>
                    <a:pt x="932" y="1266"/>
                    <a:pt x="930" y="1271"/>
                    <a:pt x="929" y="1277"/>
                  </a:cubicBezTo>
                  <a:cubicBezTo>
                    <a:pt x="933" y="1261"/>
                    <a:pt x="935" y="1244"/>
                    <a:pt x="938" y="1229"/>
                  </a:cubicBezTo>
                  <a:cubicBezTo>
                    <a:pt x="946" y="1193"/>
                    <a:pt x="957" y="1159"/>
                    <a:pt x="969" y="1124"/>
                  </a:cubicBezTo>
                  <a:lnTo>
                    <a:pt x="969" y="1124"/>
                  </a:lnTo>
                  <a:cubicBezTo>
                    <a:pt x="980" y="1104"/>
                    <a:pt x="990" y="1083"/>
                    <a:pt x="1002" y="1063"/>
                  </a:cubicBezTo>
                  <a:cubicBezTo>
                    <a:pt x="1009" y="1051"/>
                    <a:pt x="1017" y="1040"/>
                    <a:pt x="1024" y="1028"/>
                  </a:cubicBezTo>
                  <a:lnTo>
                    <a:pt x="1024" y="1028"/>
                  </a:lnTo>
                  <a:cubicBezTo>
                    <a:pt x="1023" y="1029"/>
                    <a:pt x="1021" y="1030"/>
                    <a:pt x="1020" y="1031"/>
                  </a:cubicBezTo>
                  <a:lnTo>
                    <a:pt x="1020" y="1031"/>
                  </a:lnTo>
                  <a:cubicBezTo>
                    <a:pt x="1021" y="1030"/>
                    <a:pt x="1023" y="1029"/>
                    <a:pt x="1025" y="1028"/>
                  </a:cubicBezTo>
                  <a:lnTo>
                    <a:pt x="1025" y="1028"/>
                  </a:lnTo>
                  <a:cubicBezTo>
                    <a:pt x="1025" y="1028"/>
                    <a:pt x="1025" y="1028"/>
                    <a:pt x="1024" y="1028"/>
                  </a:cubicBezTo>
                  <a:lnTo>
                    <a:pt x="1024" y="1028"/>
                  </a:lnTo>
                  <a:cubicBezTo>
                    <a:pt x="1046" y="1015"/>
                    <a:pt x="1056" y="1001"/>
                    <a:pt x="1057" y="995"/>
                  </a:cubicBezTo>
                  <a:lnTo>
                    <a:pt x="1057" y="995"/>
                  </a:lnTo>
                  <a:cubicBezTo>
                    <a:pt x="1047" y="1008"/>
                    <a:pt x="1035" y="1020"/>
                    <a:pt x="1025" y="1028"/>
                  </a:cubicBezTo>
                  <a:lnTo>
                    <a:pt x="1025" y="1028"/>
                  </a:lnTo>
                  <a:cubicBezTo>
                    <a:pt x="1028" y="1023"/>
                    <a:pt x="1031" y="1018"/>
                    <a:pt x="1034" y="1013"/>
                  </a:cubicBezTo>
                  <a:cubicBezTo>
                    <a:pt x="1044" y="996"/>
                    <a:pt x="1052" y="990"/>
                    <a:pt x="1056" y="990"/>
                  </a:cubicBezTo>
                  <a:cubicBezTo>
                    <a:pt x="1057" y="990"/>
                    <a:pt x="1058" y="992"/>
                    <a:pt x="1057" y="995"/>
                  </a:cubicBezTo>
                  <a:lnTo>
                    <a:pt x="1057" y="995"/>
                  </a:lnTo>
                  <a:cubicBezTo>
                    <a:pt x="1072" y="977"/>
                    <a:pt x="1087" y="957"/>
                    <a:pt x="1099" y="946"/>
                  </a:cubicBezTo>
                  <a:cubicBezTo>
                    <a:pt x="1103" y="942"/>
                    <a:pt x="1118" y="931"/>
                    <a:pt x="1127" y="924"/>
                  </a:cubicBezTo>
                  <a:lnTo>
                    <a:pt x="1127" y="924"/>
                  </a:lnTo>
                  <a:cubicBezTo>
                    <a:pt x="1158" y="902"/>
                    <a:pt x="1217" y="886"/>
                    <a:pt x="1244" y="861"/>
                  </a:cubicBezTo>
                  <a:lnTo>
                    <a:pt x="1244" y="861"/>
                  </a:lnTo>
                  <a:cubicBezTo>
                    <a:pt x="1258" y="856"/>
                    <a:pt x="1271" y="852"/>
                    <a:pt x="1285" y="848"/>
                  </a:cubicBezTo>
                  <a:cubicBezTo>
                    <a:pt x="1300" y="844"/>
                    <a:pt x="1316" y="840"/>
                    <a:pt x="1332" y="837"/>
                  </a:cubicBezTo>
                  <a:cubicBezTo>
                    <a:pt x="1336" y="836"/>
                    <a:pt x="1349" y="834"/>
                    <a:pt x="1360" y="832"/>
                  </a:cubicBezTo>
                  <a:lnTo>
                    <a:pt x="1360" y="832"/>
                  </a:lnTo>
                  <a:cubicBezTo>
                    <a:pt x="1364" y="832"/>
                    <a:pt x="1367" y="832"/>
                    <a:pt x="1369" y="832"/>
                  </a:cubicBezTo>
                  <a:cubicBezTo>
                    <a:pt x="1389" y="830"/>
                    <a:pt x="1411" y="830"/>
                    <a:pt x="1431" y="830"/>
                  </a:cubicBezTo>
                  <a:close/>
                  <a:moveTo>
                    <a:pt x="1429" y="0"/>
                  </a:moveTo>
                  <a:cubicBezTo>
                    <a:pt x="1052" y="0"/>
                    <a:pt x="669" y="165"/>
                    <a:pt x="431" y="455"/>
                  </a:cubicBezTo>
                  <a:cubicBezTo>
                    <a:pt x="76" y="885"/>
                    <a:pt x="1" y="1494"/>
                    <a:pt x="292" y="1981"/>
                  </a:cubicBezTo>
                  <a:cubicBezTo>
                    <a:pt x="539" y="2393"/>
                    <a:pt x="975" y="2617"/>
                    <a:pt x="1436" y="2617"/>
                  </a:cubicBezTo>
                  <a:cubicBezTo>
                    <a:pt x="1520" y="2617"/>
                    <a:pt x="1605" y="2610"/>
                    <a:pt x="1690" y="2595"/>
                  </a:cubicBezTo>
                  <a:cubicBezTo>
                    <a:pt x="2274" y="2490"/>
                    <a:pt x="2692" y="1953"/>
                    <a:pt x="2728" y="1377"/>
                  </a:cubicBezTo>
                  <a:lnTo>
                    <a:pt x="2728" y="1377"/>
                  </a:lnTo>
                  <a:cubicBezTo>
                    <a:pt x="2732" y="1356"/>
                    <a:pt x="2733" y="1335"/>
                    <a:pt x="2733" y="1313"/>
                  </a:cubicBezTo>
                  <a:cubicBezTo>
                    <a:pt x="2725" y="750"/>
                    <a:pt x="2376" y="271"/>
                    <a:pt x="1853" y="75"/>
                  </a:cubicBezTo>
                  <a:cubicBezTo>
                    <a:pt x="1718" y="25"/>
                    <a:pt x="1574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56;p25"/>
            <p:cNvSpPr/>
            <p:nvPr/>
          </p:nvSpPr>
          <p:spPr>
            <a:xfrm>
              <a:off x="3042050" y="2848393"/>
              <a:ext cx="192992" cy="192885"/>
            </a:xfrm>
            <a:custGeom>
              <a:avLst/>
              <a:gdLst/>
              <a:ahLst/>
              <a:cxnLst/>
              <a:rect l="l" t="t" r="r" b="b"/>
              <a:pathLst>
                <a:path w="1799" h="1798" extrusionOk="0">
                  <a:moveTo>
                    <a:pt x="899" y="0"/>
                  </a:moveTo>
                  <a:cubicBezTo>
                    <a:pt x="403" y="0"/>
                    <a:pt x="1" y="402"/>
                    <a:pt x="1" y="900"/>
                  </a:cubicBezTo>
                  <a:cubicBezTo>
                    <a:pt x="1" y="1396"/>
                    <a:pt x="403" y="1798"/>
                    <a:pt x="899" y="1798"/>
                  </a:cubicBezTo>
                  <a:cubicBezTo>
                    <a:pt x="1396" y="1798"/>
                    <a:pt x="1798" y="1396"/>
                    <a:pt x="1798" y="900"/>
                  </a:cubicBezTo>
                  <a:cubicBezTo>
                    <a:pt x="1798" y="402"/>
                    <a:pt x="1396" y="0"/>
                    <a:pt x="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357;p25"/>
          <p:cNvSpPr/>
          <p:nvPr/>
        </p:nvSpPr>
        <p:spPr>
          <a:xfrm>
            <a:off x="2352485" y="2513880"/>
            <a:ext cx="1091401" cy="1156942"/>
          </a:xfrm>
          <a:custGeom>
            <a:avLst/>
            <a:gdLst/>
            <a:ahLst/>
            <a:cxnLst/>
            <a:rect l="l" t="t" r="r" b="b"/>
            <a:pathLst>
              <a:path w="9036" h="9035" extrusionOk="0">
                <a:moveTo>
                  <a:pt x="4518" y="0"/>
                </a:moveTo>
                <a:cubicBezTo>
                  <a:pt x="2022" y="0"/>
                  <a:pt x="1" y="2023"/>
                  <a:pt x="1" y="4518"/>
                </a:cubicBezTo>
                <a:cubicBezTo>
                  <a:pt x="1" y="7013"/>
                  <a:pt x="2022" y="9035"/>
                  <a:pt x="4518" y="9035"/>
                </a:cubicBezTo>
                <a:cubicBezTo>
                  <a:pt x="7012" y="9035"/>
                  <a:pt x="9035" y="7013"/>
                  <a:pt x="9035" y="4518"/>
                </a:cubicBezTo>
                <a:cubicBezTo>
                  <a:pt x="9035" y="2023"/>
                  <a:pt x="7012" y="0"/>
                  <a:pt x="4518" y="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358;p25"/>
          <p:cNvSpPr/>
          <p:nvPr/>
        </p:nvSpPr>
        <p:spPr>
          <a:xfrm>
            <a:off x="2502714" y="2646945"/>
            <a:ext cx="789805" cy="837325"/>
          </a:xfrm>
          <a:custGeom>
            <a:avLst/>
            <a:gdLst/>
            <a:ahLst/>
            <a:cxnLst/>
            <a:rect l="l" t="t" r="r" b="b"/>
            <a:pathLst>
              <a:path w="6539" h="6539" extrusionOk="0">
                <a:moveTo>
                  <a:pt x="3270" y="0"/>
                </a:moveTo>
                <a:cubicBezTo>
                  <a:pt x="1464" y="0"/>
                  <a:pt x="1" y="1465"/>
                  <a:pt x="1" y="3270"/>
                </a:cubicBezTo>
                <a:cubicBezTo>
                  <a:pt x="1" y="5075"/>
                  <a:pt x="1464" y="6539"/>
                  <a:pt x="3270" y="6539"/>
                </a:cubicBezTo>
                <a:cubicBezTo>
                  <a:pt x="5075" y="6539"/>
                  <a:pt x="6539" y="5075"/>
                  <a:pt x="6539" y="3270"/>
                </a:cubicBezTo>
                <a:cubicBezTo>
                  <a:pt x="6539" y="1465"/>
                  <a:pt x="5075" y="0"/>
                  <a:pt x="3270" y="0"/>
                </a:cubicBezTo>
                <a:close/>
              </a:path>
            </a:pathLst>
          </a:custGeom>
          <a:solidFill>
            <a:srgbClr val="88C2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359;p25"/>
          <p:cNvSpPr/>
          <p:nvPr/>
        </p:nvSpPr>
        <p:spPr>
          <a:xfrm>
            <a:off x="2653067" y="2780010"/>
            <a:ext cx="488208" cy="517710"/>
          </a:xfrm>
          <a:custGeom>
            <a:avLst/>
            <a:gdLst/>
            <a:ahLst/>
            <a:cxnLst/>
            <a:rect l="l" t="t" r="r" b="b"/>
            <a:pathLst>
              <a:path w="4042" h="4043" extrusionOk="0">
                <a:moveTo>
                  <a:pt x="2021" y="1"/>
                </a:moveTo>
                <a:cubicBezTo>
                  <a:pt x="905" y="1"/>
                  <a:pt x="0" y="905"/>
                  <a:pt x="0" y="2022"/>
                </a:cubicBezTo>
                <a:cubicBezTo>
                  <a:pt x="0" y="3138"/>
                  <a:pt x="905" y="4042"/>
                  <a:pt x="2021" y="4042"/>
                </a:cubicBezTo>
                <a:cubicBezTo>
                  <a:pt x="3137" y="4042"/>
                  <a:pt x="4042" y="3138"/>
                  <a:pt x="4042" y="2022"/>
                </a:cubicBezTo>
                <a:cubicBezTo>
                  <a:pt x="4042" y="905"/>
                  <a:pt x="3137" y="1"/>
                  <a:pt x="2021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360;p25"/>
          <p:cNvSpPr/>
          <p:nvPr/>
        </p:nvSpPr>
        <p:spPr>
          <a:xfrm>
            <a:off x="2803298" y="2913189"/>
            <a:ext cx="186732" cy="197968"/>
          </a:xfrm>
          <a:custGeom>
            <a:avLst/>
            <a:gdLst/>
            <a:ahLst/>
            <a:cxnLst/>
            <a:rect l="l" t="t" r="r" b="b"/>
            <a:pathLst>
              <a:path w="1546" h="1546" extrusionOk="0">
                <a:moveTo>
                  <a:pt x="773" y="0"/>
                </a:moveTo>
                <a:cubicBezTo>
                  <a:pt x="346" y="0"/>
                  <a:pt x="0" y="346"/>
                  <a:pt x="0" y="773"/>
                </a:cubicBezTo>
                <a:cubicBezTo>
                  <a:pt x="0" y="1199"/>
                  <a:pt x="346" y="1545"/>
                  <a:pt x="773" y="1545"/>
                </a:cubicBezTo>
                <a:cubicBezTo>
                  <a:pt x="1200" y="1545"/>
                  <a:pt x="1545" y="1199"/>
                  <a:pt x="1545" y="773"/>
                </a:cubicBezTo>
                <a:cubicBezTo>
                  <a:pt x="1545" y="346"/>
                  <a:pt x="1200" y="0"/>
                  <a:pt x="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361;p25"/>
          <p:cNvSpPr/>
          <p:nvPr/>
        </p:nvSpPr>
        <p:spPr>
          <a:xfrm>
            <a:off x="2880865" y="3021493"/>
            <a:ext cx="724461" cy="768051"/>
          </a:xfrm>
          <a:custGeom>
            <a:avLst/>
            <a:gdLst/>
            <a:ahLst/>
            <a:cxnLst/>
            <a:rect l="l" t="t" r="r" b="b"/>
            <a:pathLst>
              <a:path w="5998" h="5998" extrusionOk="0">
                <a:moveTo>
                  <a:pt x="1" y="0"/>
                </a:moveTo>
                <a:lnTo>
                  <a:pt x="1" y="1015"/>
                </a:lnTo>
                <a:lnTo>
                  <a:pt x="293" y="1015"/>
                </a:lnTo>
                <a:lnTo>
                  <a:pt x="293" y="500"/>
                </a:lnTo>
                <a:lnTo>
                  <a:pt x="4548" y="4754"/>
                </a:lnTo>
                <a:lnTo>
                  <a:pt x="4548" y="5562"/>
                </a:lnTo>
                <a:lnTo>
                  <a:pt x="4840" y="5562"/>
                </a:lnTo>
                <a:lnTo>
                  <a:pt x="4840" y="4840"/>
                </a:lnTo>
                <a:lnTo>
                  <a:pt x="5563" y="4840"/>
                </a:lnTo>
                <a:lnTo>
                  <a:pt x="5563" y="4546"/>
                </a:lnTo>
                <a:lnTo>
                  <a:pt x="4754" y="4546"/>
                </a:lnTo>
                <a:lnTo>
                  <a:pt x="501" y="293"/>
                </a:lnTo>
                <a:lnTo>
                  <a:pt x="1017" y="293"/>
                </a:lnTo>
                <a:lnTo>
                  <a:pt x="1017" y="0"/>
                </a:lnTo>
                <a:close/>
                <a:moveTo>
                  <a:pt x="4982" y="4981"/>
                </a:moveTo>
                <a:lnTo>
                  <a:pt x="4982" y="5997"/>
                </a:lnTo>
                <a:lnTo>
                  <a:pt x="5275" y="5997"/>
                </a:lnTo>
                <a:lnTo>
                  <a:pt x="5275" y="5274"/>
                </a:lnTo>
                <a:lnTo>
                  <a:pt x="5997" y="5274"/>
                </a:lnTo>
                <a:lnTo>
                  <a:pt x="5997" y="498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362;p25"/>
          <p:cNvSpPr/>
          <p:nvPr/>
        </p:nvSpPr>
        <p:spPr>
          <a:xfrm>
            <a:off x="5061995" y="2563715"/>
            <a:ext cx="5013000" cy="7926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363;p25"/>
          <p:cNvSpPr/>
          <p:nvPr/>
        </p:nvSpPr>
        <p:spPr>
          <a:xfrm>
            <a:off x="4725733" y="2372739"/>
            <a:ext cx="1202917" cy="1174552"/>
          </a:xfrm>
          <a:custGeom>
            <a:avLst/>
            <a:gdLst/>
            <a:ahLst/>
            <a:cxnLst/>
            <a:rect l="l" t="t" r="r" b="b"/>
            <a:pathLst>
              <a:path w="9330" h="9110" extrusionOk="0">
                <a:moveTo>
                  <a:pt x="4705" y="906"/>
                </a:moveTo>
                <a:cubicBezTo>
                  <a:pt x="4728" y="907"/>
                  <a:pt x="4748" y="909"/>
                  <a:pt x="4752" y="914"/>
                </a:cubicBezTo>
                <a:cubicBezTo>
                  <a:pt x="4752" y="915"/>
                  <a:pt x="4751" y="915"/>
                  <a:pt x="4750" y="915"/>
                </a:cubicBezTo>
                <a:cubicBezTo>
                  <a:pt x="4745" y="915"/>
                  <a:pt x="4721" y="910"/>
                  <a:pt x="4705" y="906"/>
                </a:cubicBezTo>
                <a:close/>
                <a:moveTo>
                  <a:pt x="4400" y="942"/>
                </a:moveTo>
                <a:cubicBezTo>
                  <a:pt x="4401" y="942"/>
                  <a:pt x="4379" y="955"/>
                  <a:pt x="4363" y="961"/>
                </a:cubicBezTo>
                <a:lnTo>
                  <a:pt x="4363" y="961"/>
                </a:lnTo>
                <a:cubicBezTo>
                  <a:pt x="4365" y="960"/>
                  <a:pt x="4368" y="959"/>
                  <a:pt x="4370" y="957"/>
                </a:cubicBezTo>
                <a:cubicBezTo>
                  <a:pt x="4391" y="946"/>
                  <a:pt x="4399" y="942"/>
                  <a:pt x="4400" y="942"/>
                </a:cubicBezTo>
                <a:close/>
                <a:moveTo>
                  <a:pt x="4348" y="965"/>
                </a:moveTo>
                <a:cubicBezTo>
                  <a:pt x="4348" y="965"/>
                  <a:pt x="4348" y="965"/>
                  <a:pt x="4348" y="965"/>
                </a:cubicBezTo>
                <a:lnTo>
                  <a:pt x="4348" y="965"/>
                </a:lnTo>
                <a:cubicBezTo>
                  <a:pt x="4348" y="965"/>
                  <a:pt x="4348" y="965"/>
                  <a:pt x="4348" y="965"/>
                </a:cubicBezTo>
                <a:close/>
                <a:moveTo>
                  <a:pt x="5021" y="1033"/>
                </a:moveTo>
                <a:cubicBezTo>
                  <a:pt x="5032" y="1041"/>
                  <a:pt x="5042" y="1050"/>
                  <a:pt x="5048" y="1059"/>
                </a:cubicBezTo>
                <a:lnTo>
                  <a:pt x="5048" y="1059"/>
                </a:lnTo>
                <a:cubicBezTo>
                  <a:pt x="5046" y="1055"/>
                  <a:pt x="5032" y="1043"/>
                  <a:pt x="5021" y="1033"/>
                </a:cubicBezTo>
                <a:close/>
                <a:moveTo>
                  <a:pt x="1127" y="4136"/>
                </a:moveTo>
                <a:cubicBezTo>
                  <a:pt x="1127" y="4136"/>
                  <a:pt x="1127" y="4137"/>
                  <a:pt x="1127" y="4137"/>
                </a:cubicBezTo>
                <a:lnTo>
                  <a:pt x="1127" y="4137"/>
                </a:lnTo>
                <a:cubicBezTo>
                  <a:pt x="1127" y="4137"/>
                  <a:pt x="1127" y="4136"/>
                  <a:pt x="1127" y="4136"/>
                </a:cubicBezTo>
                <a:close/>
                <a:moveTo>
                  <a:pt x="8125" y="4137"/>
                </a:moveTo>
                <a:cubicBezTo>
                  <a:pt x="8125" y="4137"/>
                  <a:pt x="8125" y="4137"/>
                  <a:pt x="8125" y="4137"/>
                </a:cubicBezTo>
                <a:lnTo>
                  <a:pt x="8125" y="4137"/>
                </a:lnTo>
                <a:cubicBezTo>
                  <a:pt x="8125" y="4137"/>
                  <a:pt x="8125" y="4137"/>
                  <a:pt x="8125" y="4137"/>
                </a:cubicBezTo>
                <a:close/>
                <a:moveTo>
                  <a:pt x="1028" y="4302"/>
                </a:moveTo>
                <a:cubicBezTo>
                  <a:pt x="1021" y="4316"/>
                  <a:pt x="1013" y="4331"/>
                  <a:pt x="1012" y="4331"/>
                </a:cubicBezTo>
                <a:cubicBezTo>
                  <a:pt x="1012" y="4331"/>
                  <a:pt x="1016" y="4323"/>
                  <a:pt x="1028" y="4302"/>
                </a:cubicBezTo>
                <a:close/>
                <a:moveTo>
                  <a:pt x="8270" y="4434"/>
                </a:moveTo>
                <a:cubicBezTo>
                  <a:pt x="8270" y="4434"/>
                  <a:pt x="8270" y="4435"/>
                  <a:pt x="8270" y="4435"/>
                </a:cubicBezTo>
                <a:lnTo>
                  <a:pt x="8270" y="4435"/>
                </a:lnTo>
                <a:cubicBezTo>
                  <a:pt x="8270" y="4435"/>
                  <a:pt x="8270" y="4434"/>
                  <a:pt x="8270" y="4434"/>
                </a:cubicBezTo>
                <a:close/>
                <a:moveTo>
                  <a:pt x="984" y="4433"/>
                </a:moveTo>
                <a:lnTo>
                  <a:pt x="984" y="4433"/>
                </a:lnTo>
                <a:cubicBezTo>
                  <a:pt x="983" y="4434"/>
                  <a:pt x="978" y="4460"/>
                  <a:pt x="977" y="4475"/>
                </a:cubicBezTo>
                <a:lnTo>
                  <a:pt x="977" y="4475"/>
                </a:lnTo>
                <a:cubicBezTo>
                  <a:pt x="977" y="4454"/>
                  <a:pt x="979" y="4436"/>
                  <a:pt x="984" y="4433"/>
                </a:cubicBezTo>
                <a:close/>
                <a:moveTo>
                  <a:pt x="8263" y="4676"/>
                </a:moveTo>
                <a:cubicBezTo>
                  <a:pt x="8262" y="4679"/>
                  <a:pt x="8261" y="4680"/>
                  <a:pt x="8261" y="4680"/>
                </a:cubicBezTo>
                <a:cubicBezTo>
                  <a:pt x="8262" y="4680"/>
                  <a:pt x="8262" y="4678"/>
                  <a:pt x="8263" y="4676"/>
                </a:cubicBezTo>
                <a:close/>
                <a:moveTo>
                  <a:pt x="1012" y="4784"/>
                </a:moveTo>
                <a:lnTo>
                  <a:pt x="1012" y="4784"/>
                </a:lnTo>
                <a:cubicBezTo>
                  <a:pt x="1013" y="4784"/>
                  <a:pt x="1021" y="4799"/>
                  <a:pt x="1028" y="4813"/>
                </a:cubicBezTo>
                <a:lnTo>
                  <a:pt x="1028" y="4813"/>
                </a:lnTo>
                <a:cubicBezTo>
                  <a:pt x="1016" y="4791"/>
                  <a:pt x="1012" y="4784"/>
                  <a:pt x="1012" y="4784"/>
                </a:cubicBezTo>
                <a:close/>
                <a:moveTo>
                  <a:pt x="1035" y="4835"/>
                </a:moveTo>
                <a:cubicBezTo>
                  <a:pt x="1035" y="4835"/>
                  <a:pt x="1035" y="4835"/>
                  <a:pt x="1035" y="4835"/>
                </a:cubicBezTo>
                <a:cubicBezTo>
                  <a:pt x="1035" y="4835"/>
                  <a:pt x="1035" y="4835"/>
                  <a:pt x="1035" y="4835"/>
                </a:cubicBezTo>
                <a:close/>
                <a:moveTo>
                  <a:pt x="4351" y="8150"/>
                </a:moveTo>
                <a:cubicBezTo>
                  <a:pt x="4352" y="8152"/>
                  <a:pt x="4376" y="8163"/>
                  <a:pt x="4391" y="8171"/>
                </a:cubicBezTo>
                <a:lnTo>
                  <a:pt x="4391" y="8171"/>
                </a:lnTo>
                <a:cubicBezTo>
                  <a:pt x="4372" y="8165"/>
                  <a:pt x="4357" y="8158"/>
                  <a:pt x="4351" y="8150"/>
                </a:cubicBezTo>
                <a:close/>
                <a:moveTo>
                  <a:pt x="4508" y="8194"/>
                </a:moveTo>
                <a:cubicBezTo>
                  <a:pt x="4508" y="8194"/>
                  <a:pt x="4509" y="8194"/>
                  <a:pt x="4510" y="8195"/>
                </a:cubicBezTo>
                <a:lnTo>
                  <a:pt x="4510" y="8195"/>
                </a:lnTo>
                <a:cubicBezTo>
                  <a:pt x="4509" y="8194"/>
                  <a:pt x="4508" y="8194"/>
                  <a:pt x="4508" y="8194"/>
                </a:cubicBezTo>
                <a:close/>
                <a:moveTo>
                  <a:pt x="4753" y="8202"/>
                </a:moveTo>
                <a:cubicBezTo>
                  <a:pt x="4760" y="8202"/>
                  <a:pt x="4755" y="8203"/>
                  <a:pt x="4723" y="8205"/>
                </a:cubicBezTo>
                <a:cubicBezTo>
                  <a:pt x="4717" y="8205"/>
                  <a:pt x="4712" y="8205"/>
                  <a:pt x="4707" y="8205"/>
                </a:cubicBezTo>
                <a:lnTo>
                  <a:pt x="4707" y="8205"/>
                </a:lnTo>
                <a:cubicBezTo>
                  <a:pt x="4721" y="8203"/>
                  <a:pt x="4746" y="8202"/>
                  <a:pt x="4753" y="8202"/>
                </a:cubicBezTo>
                <a:close/>
                <a:moveTo>
                  <a:pt x="4695" y="906"/>
                </a:moveTo>
                <a:cubicBezTo>
                  <a:pt x="4696" y="906"/>
                  <a:pt x="4697" y="906"/>
                  <a:pt x="4698" y="906"/>
                </a:cubicBezTo>
                <a:lnTo>
                  <a:pt x="4698" y="906"/>
                </a:lnTo>
                <a:cubicBezTo>
                  <a:pt x="4703" y="908"/>
                  <a:pt x="4711" y="910"/>
                  <a:pt x="4723" y="913"/>
                </a:cubicBezTo>
                <a:cubicBezTo>
                  <a:pt x="4748" y="919"/>
                  <a:pt x="4774" y="925"/>
                  <a:pt x="4800" y="931"/>
                </a:cubicBezTo>
                <a:cubicBezTo>
                  <a:pt x="4808" y="933"/>
                  <a:pt x="4850" y="948"/>
                  <a:pt x="4876" y="957"/>
                </a:cubicBezTo>
                <a:lnTo>
                  <a:pt x="4876" y="957"/>
                </a:lnTo>
                <a:cubicBezTo>
                  <a:pt x="4896" y="966"/>
                  <a:pt x="4930" y="982"/>
                  <a:pt x="4940" y="988"/>
                </a:cubicBezTo>
                <a:cubicBezTo>
                  <a:pt x="4959" y="999"/>
                  <a:pt x="4986" y="1011"/>
                  <a:pt x="5010" y="1026"/>
                </a:cubicBezTo>
                <a:lnTo>
                  <a:pt x="5010" y="1026"/>
                </a:lnTo>
                <a:cubicBezTo>
                  <a:pt x="5013" y="1029"/>
                  <a:pt x="5020" y="1037"/>
                  <a:pt x="5033" y="1049"/>
                </a:cubicBezTo>
                <a:cubicBezTo>
                  <a:pt x="5048" y="1065"/>
                  <a:pt x="5066" y="1080"/>
                  <a:pt x="5081" y="1095"/>
                </a:cubicBezTo>
                <a:lnTo>
                  <a:pt x="5112" y="1126"/>
                </a:lnTo>
                <a:lnTo>
                  <a:pt x="5323" y="1338"/>
                </a:lnTo>
                <a:lnTo>
                  <a:pt x="6147" y="2162"/>
                </a:lnTo>
                <a:lnTo>
                  <a:pt x="7930" y="3944"/>
                </a:lnTo>
                <a:cubicBezTo>
                  <a:pt x="7981" y="3995"/>
                  <a:pt x="8033" y="4046"/>
                  <a:pt x="8084" y="4098"/>
                </a:cubicBezTo>
                <a:cubicBezTo>
                  <a:pt x="8089" y="4106"/>
                  <a:pt x="8096" y="4111"/>
                  <a:pt x="8101" y="4117"/>
                </a:cubicBezTo>
                <a:cubicBezTo>
                  <a:pt x="8110" y="4125"/>
                  <a:pt x="8118" y="4135"/>
                  <a:pt x="8126" y="4144"/>
                </a:cubicBezTo>
                <a:lnTo>
                  <a:pt x="8126" y="4144"/>
                </a:lnTo>
                <a:cubicBezTo>
                  <a:pt x="8136" y="4172"/>
                  <a:pt x="8201" y="4256"/>
                  <a:pt x="8211" y="4274"/>
                </a:cubicBezTo>
                <a:cubicBezTo>
                  <a:pt x="8217" y="4285"/>
                  <a:pt x="8222" y="4296"/>
                  <a:pt x="8227" y="4307"/>
                </a:cubicBezTo>
                <a:lnTo>
                  <a:pt x="8227" y="4307"/>
                </a:lnTo>
                <a:cubicBezTo>
                  <a:pt x="8238" y="4344"/>
                  <a:pt x="8252" y="4378"/>
                  <a:pt x="8261" y="4416"/>
                </a:cubicBezTo>
                <a:cubicBezTo>
                  <a:pt x="8264" y="4427"/>
                  <a:pt x="8266" y="4439"/>
                  <a:pt x="8269" y="4450"/>
                </a:cubicBezTo>
                <a:lnTo>
                  <a:pt x="8269" y="4450"/>
                </a:lnTo>
                <a:cubicBezTo>
                  <a:pt x="8266" y="4490"/>
                  <a:pt x="8277" y="4536"/>
                  <a:pt x="8276" y="4574"/>
                </a:cubicBezTo>
                <a:cubicBezTo>
                  <a:pt x="8276" y="4595"/>
                  <a:pt x="8275" y="4617"/>
                  <a:pt x="8273" y="4638"/>
                </a:cubicBezTo>
                <a:cubicBezTo>
                  <a:pt x="8272" y="4652"/>
                  <a:pt x="8266" y="4669"/>
                  <a:pt x="8263" y="4676"/>
                </a:cubicBezTo>
                <a:lnTo>
                  <a:pt x="8263" y="4676"/>
                </a:lnTo>
                <a:cubicBezTo>
                  <a:pt x="8265" y="4673"/>
                  <a:pt x="8268" y="4666"/>
                  <a:pt x="8273" y="4654"/>
                </a:cubicBezTo>
                <a:lnTo>
                  <a:pt x="8273" y="4654"/>
                </a:lnTo>
                <a:cubicBezTo>
                  <a:pt x="8271" y="4660"/>
                  <a:pt x="8269" y="4666"/>
                  <a:pt x="8268" y="4670"/>
                </a:cubicBezTo>
                <a:cubicBezTo>
                  <a:pt x="8265" y="4691"/>
                  <a:pt x="8260" y="4711"/>
                  <a:pt x="8253" y="4732"/>
                </a:cubicBezTo>
                <a:cubicBezTo>
                  <a:pt x="8249" y="4745"/>
                  <a:pt x="8245" y="4772"/>
                  <a:pt x="8239" y="4795"/>
                </a:cubicBezTo>
                <a:lnTo>
                  <a:pt x="8239" y="4795"/>
                </a:lnTo>
                <a:cubicBezTo>
                  <a:pt x="8236" y="4798"/>
                  <a:pt x="8232" y="4805"/>
                  <a:pt x="8226" y="4815"/>
                </a:cubicBezTo>
                <a:cubicBezTo>
                  <a:pt x="8214" y="4838"/>
                  <a:pt x="8202" y="4863"/>
                  <a:pt x="8188" y="4885"/>
                </a:cubicBezTo>
                <a:cubicBezTo>
                  <a:pt x="8176" y="4905"/>
                  <a:pt x="8166" y="4922"/>
                  <a:pt x="8154" y="4941"/>
                </a:cubicBezTo>
                <a:cubicBezTo>
                  <a:pt x="8151" y="4945"/>
                  <a:pt x="8144" y="4954"/>
                  <a:pt x="8137" y="4962"/>
                </a:cubicBezTo>
                <a:lnTo>
                  <a:pt x="8137" y="4962"/>
                </a:lnTo>
                <a:cubicBezTo>
                  <a:pt x="8121" y="4980"/>
                  <a:pt x="8095" y="5007"/>
                  <a:pt x="8089" y="5013"/>
                </a:cubicBezTo>
                <a:lnTo>
                  <a:pt x="8082" y="5021"/>
                </a:lnTo>
                <a:cubicBezTo>
                  <a:pt x="8028" y="5076"/>
                  <a:pt x="7974" y="5130"/>
                  <a:pt x="7918" y="5185"/>
                </a:cubicBezTo>
                <a:lnTo>
                  <a:pt x="6133" y="6971"/>
                </a:lnTo>
                <a:lnTo>
                  <a:pt x="5310" y="7792"/>
                </a:lnTo>
                <a:lnTo>
                  <a:pt x="5109" y="7995"/>
                </a:lnTo>
                <a:cubicBezTo>
                  <a:pt x="5091" y="8011"/>
                  <a:pt x="5076" y="8028"/>
                  <a:pt x="5060" y="8043"/>
                </a:cubicBezTo>
                <a:cubicBezTo>
                  <a:pt x="5056" y="8046"/>
                  <a:pt x="5036" y="8063"/>
                  <a:pt x="5023" y="8075"/>
                </a:cubicBezTo>
                <a:lnTo>
                  <a:pt x="5023" y="8075"/>
                </a:lnTo>
                <a:cubicBezTo>
                  <a:pt x="5036" y="8066"/>
                  <a:pt x="5053" y="8055"/>
                  <a:pt x="5054" y="8055"/>
                </a:cubicBezTo>
                <a:lnTo>
                  <a:pt x="5054" y="8055"/>
                </a:lnTo>
                <a:cubicBezTo>
                  <a:pt x="5055" y="8055"/>
                  <a:pt x="5047" y="8060"/>
                  <a:pt x="5024" y="8076"/>
                </a:cubicBezTo>
                <a:cubicBezTo>
                  <a:pt x="5022" y="8077"/>
                  <a:pt x="5020" y="8078"/>
                  <a:pt x="5018" y="8079"/>
                </a:cubicBezTo>
                <a:lnTo>
                  <a:pt x="5018" y="8079"/>
                </a:lnTo>
                <a:cubicBezTo>
                  <a:pt x="5019" y="8078"/>
                  <a:pt x="5021" y="8077"/>
                  <a:pt x="5023" y="8075"/>
                </a:cubicBezTo>
                <a:lnTo>
                  <a:pt x="5023" y="8075"/>
                </a:lnTo>
                <a:cubicBezTo>
                  <a:pt x="5019" y="8078"/>
                  <a:pt x="5015" y="8081"/>
                  <a:pt x="5013" y="8083"/>
                </a:cubicBezTo>
                <a:lnTo>
                  <a:pt x="5013" y="8083"/>
                </a:lnTo>
                <a:cubicBezTo>
                  <a:pt x="5014" y="8082"/>
                  <a:pt x="5016" y="8080"/>
                  <a:pt x="5018" y="8079"/>
                </a:cubicBezTo>
                <a:lnTo>
                  <a:pt x="5018" y="8079"/>
                </a:lnTo>
                <a:cubicBezTo>
                  <a:pt x="5013" y="8084"/>
                  <a:pt x="5009" y="8087"/>
                  <a:pt x="5009" y="8087"/>
                </a:cubicBezTo>
                <a:cubicBezTo>
                  <a:pt x="5009" y="8086"/>
                  <a:pt x="5010" y="8085"/>
                  <a:pt x="5013" y="8083"/>
                </a:cubicBezTo>
                <a:lnTo>
                  <a:pt x="5013" y="8083"/>
                </a:lnTo>
                <a:cubicBezTo>
                  <a:pt x="4985" y="8101"/>
                  <a:pt x="4957" y="8119"/>
                  <a:pt x="4928" y="8134"/>
                </a:cubicBezTo>
                <a:cubicBezTo>
                  <a:pt x="4913" y="8142"/>
                  <a:pt x="4898" y="8149"/>
                  <a:pt x="4882" y="8157"/>
                </a:cubicBezTo>
                <a:lnTo>
                  <a:pt x="4882" y="8157"/>
                </a:lnTo>
                <a:cubicBezTo>
                  <a:pt x="4840" y="8171"/>
                  <a:pt x="4800" y="8185"/>
                  <a:pt x="4757" y="8195"/>
                </a:cubicBezTo>
                <a:cubicBezTo>
                  <a:pt x="4743" y="8199"/>
                  <a:pt x="4714" y="8200"/>
                  <a:pt x="4700" y="8206"/>
                </a:cubicBezTo>
                <a:lnTo>
                  <a:pt x="4700" y="8206"/>
                </a:lnTo>
                <a:cubicBezTo>
                  <a:pt x="4671" y="8207"/>
                  <a:pt x="4643" y="8209"/>
                  <a:pt x="4613" y="8209"/>
                </a:cubicBezTo>
                <a:cubicBezTo>
                  <a:pt x="4593" y="8209"/>
                  <a:pt x="4571" y="8207"/>
                  <a:pt x="4551" y="8206"/>
                </a:cubicBezTo>
                <a:cubicBezTo>
                  <a:pt x="4536" y="8204"/>
                  <a:pt x="4516" y="8197"/>
                  <a:pt x="4510" y="8195"/>
                </a:cubicBezTo>
                <a:lnTo>
                  <a:pt x="4510" y="8195"/>
                </a:lnTo>
                <a:cubicBezTo>
                  <a:pt x="4513" y="8196"/>
                  <a:pt x="4517" y="8198"/>
                  <a:pt x="4525" y="8201"/>
                </a:cubicBezTo>
                <a:lnTo>
                  <a:pt x="4525" y="8201"/>
                </a:lnTo>
                <a:cubicBezTo>
                  <a:pt x="4507" y="8197"/>
                  <a:pt x="4489" y="8194"/>
                  <a:pt x="4471" y="8189"/>
                </a:cubicBezTo>
                <a:cubicBezTo>
                  <a:pt x="4458" y="8186"/>
                  <a:pt x="4426" y="8180"/>
                  <a:pt x="4399" y="8173"/>
                </a:cubicBezTo>
                <a:lnTo>
                  <a:pt x="4399" y="8173"/>
                </a:lnTo>
                <a:cubicBezTo>
                  <a:pt x="4394" y="8170"/>
                  <a:pt x="4386" y="8166"/>
                  <a:pt x="4373" y="8158"/>
                </a:cubicBezTo>
                <a:cubicBezTo>
                  <a:pt x="4354" y="8148"/>
                  <a:pt x="4334" y="8139"/>
                  <a:pt x="4317" y="8129"/>
                </a:cubicBezTo>
                <a:cubicBezTo>
                  <a:pt x="4289" y="8113"/>
                  <a:pt x="4263" y="8095"/>
                  <a:pt x="4237" y="8078"/>
                </a:cubicBezTo>
                <a:lnTo>
                  <a:pt x="4237" y="8078"/>
                </a:lnTo>
                <a:cubicBezTo>
                  <a:pt x="4237" y="8078"/>
                  <a:pt x="4237" y="8078"/>
                  <a:pt x="4237" y="8078"/>
                </a:cubicBezTo>
                <a:cubicBezTo>
                  <a:pt x="4213" y="8055"/>
                  <a:pt x="4191" y="8037"/>
                  <a:pt x="4170" y="8017"/>
                </a:cubicBezTo>
                <a:lnTo>
                  <a:pt x="4170" y="8017"/>
                </a:lnTo>
                <a:cubicBezTo>
                  <a:pt x="4170" y="8017"/>
                  <a:pt x="4170" y="8017"/>
                  <a:pt x="4170" y="8017"/>
                </a:cubicBezTo>
                <a:lnTo>
                  <a:pt x="2854" y="6700"/>
                </a:lnTo>
                <a:lnTo>
                  <a:pt x="1225" y="5073"/>
                </a:lnTo>
                <a:lnTo>
                  <a:pt x="1171" y="5018"/>
                </a:lnTo>
                <a:lnTo>
                  <a:pt x="1165" y="5012"/>
                </a:lnTo>
                <a:cubicBezTo>
                  <a:pt x="1150" y="4997"/>
                  <a:pt x="1136" y="4978"/>
                  <a:pt x="1119" y="4963"/>
                </a:cubicBezTo>
                <a:cubicBezTo>
                  <a:pt x="1113" y="4958"/>
                  <a:pt x="1107" y="4953"/>
                  <a:pt x="1102" y="4949"/>
                </a:cubicBezTo>
                <a:lnTo>
                  <a:pt x="1102" y="4949"/>
                </a:lnTo>
                <a:cubicBezTo>
                  <a:pt x="1081" y="4920"/>
                  <a:pt x="1064" y="4881"/>
                  <a:pt x="1050" y="4856"/>
                </a:cubicBezTo>
                <a:cubicBezTo>
                  <a:pt x="1045" y="4847"/>
                  <a:pt x="1040" y="4837"/>
                  <a:pt x="1036" y="4827"/>
                </a:cubicBezTo>
                <a:lnTo>
                  <a:pt x="1036" y="4827"/>
                </a:lnTo>
                <a:cubicBezTo>
                  <a:pt x="1033" y="4798"/>
                  <a:pt x="1003" y="4741"/>
                  <a:pt x="997" y="4715"/>
                </a:cubicBezTo>
                <a:cubicBezTo>
                  <a:pt x="992" y="4695"/>
                  <a:pt x="988" y="4675"/>
                  <a:pt x="983" y="4654"/>
                </a:cubicBezTo>
                <a:cubicBezTo>
                  <a:pt x="978" y="4635"/>
                  <a:pt x="976" y="4628"/>
                  <a:pt x="976" y="4628"/>
                </a:cubicBezTo>
                <a:lnTo>
                  <a:pt x="976" y="4628"/>
                </a:lnTo>
                <a:cubicBezTo>
                  <a:pt x="975" y="4628"/>
                  <a:pt x="986" y="4682"/>
                  <a:pt x="984" y="4682"/>
                </a:cubicBezTo>
                <a:cubicBezTo>
                  <a:pt x="984" y="4682"/>
                  <a:pt x="984" y="4682"/>
                  <a:pt x="984" y="4682"/>
                </a:cubicBezTo>
                <a:cubicBezTo>
                  <a:pt x="969" y="4673"/>
                  <a:pt x="977" y="4559"/>
                  <a:pt x="978" y="4541"/>
                </a:cubicBezTo>
                <a:cubicBezTo>
                  <a:pt x="978" y="4532"/>
                  <a:pt x="977" y="4509"/>
                  <a:pt x="976" y="4486"/>
                </a:cubicBezTo>
                <a:lnTo>
                  <a:pt x="976" y="4486"/>
                </a:lnTo>
                <a:cubicBezTo>
                  <a:pt x="978" y="4483"/>
                  <a:pt x="980" y="4476"/>
                  <a:pt x="983" y="4461"/>
                </a:cubicBezTo>
                <a:cubicBezTo>
                  <a:pt x="988" y="4440"/>
                  <a:pt x="992" y="4420"/>
                  <a:pt x="997" y="4399"/>
                </a:cubicBezTo>
                <a:cubicBezTo>
                  <a:pt x="1004" y="4374"/>
                  <a:pt x="1036" y="4316"/>
                  <a:pt x="1036" y="4286"/>
                </a:cubicBezTo>
                <a:lnTo>
                  <a:pt x="1036" y="4286"/>
                </a:lnTo>
                <a:cubicBezTo>
                  <a:pt x="1043" y="4272"/>
                  <a:pt x="1050" y="4258"/>
                  <a:pt x="1058" y="4245"/>
                </a:cubicBezTo>
                <a:cubicBezTo>
                  <a:pt x="1070" y="4223"/>
                  <a:pt x="1084" y="4192"/>
                  <a:pt x="1101" y="4167"/>
                </a:cubicBezTo>
                <a:lnTo>
                  <a:pt x="1101" y="4167"/>
                </a:lnTo>
                <a:cubicBezTo>
                  <a:pt x="1106" y="4163"/>
                  <a:pt x="1113" y="4158"/>
                  <a:pt x="1119" y="4152"/>
                </a:cubicBezTo>
                <a:cubicBezTo>
                  <a:pt x="1135" y="4134"/>
                  <a:pt x="1150" y="4118"/>
                  <a:pt x="1165" y="4103"/>
                </a:cubicBezTo>
                <a:lnTo>
                  <a:pt x="1172" y="4095"/>
                </a:lnTo>
                <a:cubicBezTo>
                  <a:pt x="1191" y="4076"/>
                  <a:pt x="1210" y="4058"/>
                  <a:pt x="1229" y="4039"/>
                </a:cubicBezTo>
                <a:lnTo>
                  <a:pt x="1480" y="3786"/>
                </a:lnTo>
                <a:lnTo>
                  <a:pt x="3365" y="1903"/>
                </a:lnTo>
                <a:lnTo>
                  <a:pt x="4067" y="1201"/>
                </a:lnTo>
                <a:cubicBezTo>
                  <a:pt x="4107" y="1161"/>
                  <a:pt x="4145" y="1121"/>
                  <a:pt x="4186" y="1083"/>
                </a:cubicBezTo>
                <a:cubicBezTo>
                  <a:pt x="4201" y="1068"/>
                  <a:pt x="4219" y="1054"/>
                  <a:pt x="4234" y="1039"/>
                </a:cubicBezTo>
                <a:lnTo>
                  <a:pt x="4234" y="1039"/>
                </a:lnTo>
                <a:cubicBezTo>
                  <a:pt x="4261" y="1021"/>
                  <a:pt x="4287" y="1003"/>
                  <a:pt x="4314" y="987"/>
                </a:cubicBezTo>
                <a:cubicBezTo>
                  <a:pt x="4327" y="980"/>
                  <a:pt x="4341" y="973"/>
                  <a:pt x="4354" y="966"/>
                </a:cubicBezTo>
                <a:lnTo>
                  <a:pt x="4354" y="966"/>
                </a:lnTo>
                <a:cubicBezTo>
                  <a:pt x="4387" y="966"/>
                  <a:pt x="4458" y="929"/>
                  <a:pt x="4484" y="924"/>
                </a:cubicBezTo>
                <a:cubicBezTo>
                  <a:pt x="4502" y="919"/>
                  <a:pt x="4520" y="916"/>
                  <a:pt x="4538" y="912"/>
                </a:cubicBezTo>
                <a:lnTo>
                  <a:pt x="4538" y="912"/>
                </a:lnTo>
                <a:cubicBezTo>
                  <a:pt x="4568" y="910"/>
                  <a:pt x="4597" y="908"/>
                  <a:pt x="4626" y="908"/>
                </a:cubicBezTo>
                <a:cubicBezTo>
                  <a:pt x="4635" y="908"/>
                  <a:pt x="4666" y="906"/>
                  <a:pt x="4695" y="906"/>
                </a:cubicBezTo>
                <a:close/>
                <a:moveTo>
                  <a:pt x="4608" y="0"/>
                </a:moveTo>
                <a:cubicBezTo>
                  <a:pt x="4350" y="0"/>
                  <a:pt x="4089" y="65"/>
                  <a:pt x="3850" y="200"/>
                </a:cubicBezTo>
                <a:cubicBezTo>
                  <a:pt x="3602" y="341"/>
                  <a:pt x="3407" y="566"/>
                  <a:pt x="3209" y="764"/>
                </a:cubicBezTo>
                <a:lnTo>
                  <a:pt x="1261" y="2712"/>
                </a:lnTo>
                <a:lnTo>
                  <a:pt x="581" y="3392"/>
                </a:lnTo>
                <a:cubicBezTo>
                  <a:pt x="471" y="3503"/>
                  <a:pt x="366" y="3619"/>
                  <a:pt x="285" y="3754"/>
                </a:cubicBezTo>
                <a:cubicBezTo>
                  <a:pt x="61" y="4122"/>
                  <a:pt x="1" y="4604"/>
                  <a:pt x="134" y="5015"/>
                </a:cubicBezTo>
                <a:cubicBezTo>
                  <a:pt x="252" y="5382"/>
                  <a:pt x="495" y="5629"/>
                  <a:pt x="756" y="5891"/>
                </a:cubicBezTo>
                <a:lnTo>
                  <a:pt x="1623" y="6758"/>
                </a:lnTo>
                <a:lnTo>
                  <a:pt x="3416" y="8551"/>
                </a:lnTo>
                <a:lnTo>
                  <a:pt x="3486" y="8622"/>
                </a:lnTo>
                <a:lnTo>
                  <a:pt x="3486" y="8622"/>
                </a:lnTo>
                <a:cubicBezTo>
                  <a:pt x="3498" y="8636"/>
                  <a:pt x="3511" y="8650"/>
                  <a:pt x="3525" y="8664"/>
                </a:cubicBezTo>
                <a:cubicBezTo>
                  <a:pt x="3831" y="8961"/>
                  <a:pt x="4228" y="9110"/>
                  <a:pt x="4624" y="9110"/>
                </a:cubicBezTo>
                <a:cubicBezTo>
                  <a:pt x="5023" y="9110"/>
                  <a:pt x="5422" y="8959"/>
                  <a:pt x="5729" y="8659"/>
                </a:cubicBezTo>
                <a:cubicBezTo>
                  <a:pt x="5896" y="8493"/>
                  <a:pt x="6061" y="8326"/>
                  <a:pt x="6227" y="8159"/>
                </a:cubicBezTo>
                <a:lnTo>
                  <a:pt x="8209" y="6179"/>
                </a:lnTo>
                <a:cubicBezTo>
                  <a:pt x="8380" y="6007"/>
                  <a:pt x="8554" y="5837"/>
                  <a:pt x="8724" y="5663"/>
                </a:cubicBezTo>
                <a:cubicBezTo>
                  <a:pt x="9307" y="5068"/>
                  <a:pt x="9329" y="4128"/>
                  <a:pt x="8777" y="3505"/>
                </a:cubicBezTo>
                <a:cubicBezTo>
                  <a:pt x="8635" y="3345"/>
                  <a:pt x="8473" y="3199"/>
                  <a:pt x="8322" y="3049"/>
                </a:cubicBezTo>
                <a:lnTo>
                  <a:pt x="7372" y="2098"/>
                </a:lnTo>
                <a:cubicBezTo>
                  <a:pt x="6833" y="1559"/>
                  <a:pt x="6292" y="1018"/>
                  <a:pt x="5751" y="477"/>
                </a:cubicBezTo>
                <a:cubicBezTo>
                  <a:pt x="5441" y="169"/>
                  <a:pt x="5027" y="0"/>
                  <a:pt x="4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364;p25"/>
          <p:cNvSpPr/>
          <p:nvPr/>
        </p:nvSpPr>
        <p:spPr>
          <a:xfrm>
            <a:off x="4779110" y="2430822"/>
            <a:ext cx="1085977" cy="1058386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2" y="0"/>
                </a:moveTo>
                <a:cubicBezTo>
                  <a:pt x="3930" y="0"/>
                  <a:pt x="3648" y="107"/>
                  <a:pt x="3434" y="320"/>
                </a:cubicBezTo>
                <a:lnTo>
                  <a:pt x="428" y="3327"/>
                </a:lnTo>
                <a:cubicBezTo>
                  <a:pt x="0" y="3754"/>
                  <a:pt x="0" y="4454"/>
                  <a:pt x="428" y="4881"/>
                </a:cubicBezTo>
                <a:lnTo>
                  <a:pt x="3434" y="7888"/>
                </a:lnTo>
                <a:cubicBezTo>
                  <a:pt x="3648" y="8101"/>
                  <a:pt x="3930" y="8208"/>
                  <a:pt x="4212" y="8208"/>
                </a:cubicBezTo>
                <a:cubicBezTo>
                  <a:pt x="4493" y="8208"/>
                  <a:pt x="4775" y="8101"/>
                  <a:pt x="4988" y="7888"/>
                </a:cubicBezTo>
                <a:lnTo>
                  <a:pt x="7995" y="4881"/>
                </a:lnTo>
                <a:cubicBezTo>
                  <a:pt x="8422" y="4454"/>
                  <a:pt x="8422" y="3754"/>
                  <a:pt x="7995" y="3327"/>
                </a:cubicBezTo>
                <a:lnTo>
                  <a:pt x="4988" y="320"/>
                </a:lnTo>
                <a:cubicBezTo>
                  <a:pt x="4775" y="107"/>
                  <a:pt x="4493" y="0"/>
                  <a:pt x="421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365;p25"/>
          <p:cNvSpPr txBox="1"/>
          <p:nvPr/>
        </p:nvSpPr>
        <p:spPr>
          <a:xfrm>
            <a:off x="6087834" y="2508043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Intégrer des outils technologiques adaptés, notamment une plateforme collaborative pour un partage de données à temps et une meilleure </a:t>
            </a:r>
            <a:r>
              <a:rPr lang="fr-FR" sz="1200" dirty="0" smtClean="0"/>
              <a:t>interaction.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368;p25"/>
          <p:cNvSpPr/>
          <p:nvPr/>
        </p:nvSpPr>
        <p:spPr>
          <a:xfrm>
            <a:off x="5061995" y="4411165"/>
            <a:ext cx="5013000" cy="792600"/>
          </a:xfrm>
          <a:prstGeom prst="roundRect">
            <a:avLst>
              <a:gd name="adj" fmla="val 50000"/>
            </a:avLst>
          </a:prstGeom>
          <a:solidFill>
            <a:srgbClr val="00CC99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369;p25"/>
          <p:cNvSpPr/>
          <p:nvPr/>
        </p:nvSpPr>
        <p:spPr>
          <a:xfrm>
            <a:off x="4750230" y="4220188"/>
            <a:ext cx="1202788" cy="1174552"/>
          </a:xfrm>
          <a:custGeom>
            <a:avLst/>
            <a:gdLst/>
            <a:ahLst/>
            <a:cxnLst/>
            <a:rect l="l" t="t" r="r" b="b"/>
            <a:pathLst>
              <a:path w="9329" h="9110" extrusionOk="0">
                <a:moveTo>
                  <a:pt x="4705" y="906"/>
                </a:moveTo>
                <a:cubicBezTo>
                  <a:pt x="4728" y="907"/>
                  <a:pt x="4747" y="909"/>
                  <a:pt x="4751" y="915"/>
                </a:cubicBezTo>
                <a:cubicBezTo>
                  <a:pt x="4751" y="915"/>
                  <a:pt x="4751" y="915"/>
                  <a:pt x="4750" y="915"/>
                </a:cubicBezTo>
                <a:cubicBezTo>
                  <a:pt x="4746" y="915"/>
                  <a:pt x="4722" y="910"/>
                  <a:pt x="4705" y="906"/>
                </a:cubicBezTo>
                <a:close/>
                <a:moveTo>
                  <a:pt x="4399" y="942"/>
                </a:moveTo>
                <a:lnTo>
                  <a:pt x="4399" y="942"/>
                </a:lnTo>
                <a:cubicBezTo>
                  <a:pt x="4400" y="942"/>
                  <a:pt x="4379" y="954"/>
                  <a:pt x="4363" y="961"/>
                </a:cubicBezTo>
                <a:lnTo>
                  <a:pt x="4363" y="961"/>
                </a:lnTo>
                <a:cubicBezTo>
                  <a:pt x="4365" y="960"/>
                  <a:pt x="4367" y="959"/>
                  <a:pt x="4369" y="958"/>
                </a:cubicBezTo>
                <a:cubicBezTo>
                  <a:pt x="4390" y="946"/>
                  <a:pt x="4398" y="942"/>
                  <a:pt x="4399" y="942"/>
                </a:cubicBezTo>
                <a:close/>
                <a:moveTo>
                  <a:pt x="4348" y="966"/>
                </a:moveTo>
                <a:cubicBezTo>
                  <a:pt x="4348" y="966"/>
                  <a:pt x="4348" y="966"/>
                  <a:pt x="4348" y="966"/>
                </a:cubicBezTo>
                <a:lnTo>
                  <a:pt x="4348" y="966"/>
                </a:lnTo>
                <a:cubicBezTo>
                  <a:pt x="4348" y="966"/>
                  <a:pt x="4348" y="966"/>
                  <a:pt x="4348" y="966"/>
                </a:cubicBezTo>
                <a:close/>
                <a:moveTo>
                  <a:pt x="5026" y="1038"/>
                </a:moveTo>
                <a:lnTo>
                  <a:pt x="5026" y="1038"/>
                </a:lnTo>
                <a:cubicBezTo>
                  <a:pt x="5034" y="1044"/>
                  <a:pt x="5041" y="1051"/>
                  <a:pt x="5047" y="1058"/>
                </a:cubicBezTo>
                <a:lnTo>
                  <a:pt x="5047" y="1058"/>
                </a:lnTo>
                <a:cubicBezTo>
                  <a:pt x="5044" y="1054"/>
                  <a:pt x="5034" y="1045"/>
                  <a:pt x="5026" y="1038"/>
                </a:cubicBezTo>
                <a:close/>
                <a:moveTo>
                  <a:pt x="8124" y="4138"/>
                </a:moveTo>
                <a:cubicBezTo>
                  <a:pt x="8124" y="4138"/>
                  <a:pt x="8124" y="4138"/>
                  <a:pt x="8124" y="4138"/>
                </a:cubicBezTo>
                <a:lnTo>
                  <a:pt x="8124" y="4138"/>
                </a:lnTo>
                <a:cubicBezTo>
                  <a:pt x="8124" y="4138"/>
                  <a:pt x="8124" y="4138"/>
                  <a:pt x="8124" y="4138"/>
                </a:cubicBezTo>
                <a:close/>
                <a:moveTo>
                  <a:pt x="1029" y="4299"/>
                </a:moveTo>
                <a:cubicBezTo>
                  <a:pt x="1022" y="4314"/>
                  <a:pt x="1012" y="4331"/>
                  <a:pt x="1012" y="4331"/>
                </a:cubicBezTo>
                <a:cubicBezTo>
                  <a:pt x="1012" y="4331"/>
                  <a:pt x="1016" y="4323"/>
                  <a:pt x="1027" y="4301"/>
                </a:cubicBezTo>
                <a:cubicBezTo>
                  <a:pt x="1028" y="4301"/>
                  <a:pt x="1028" y="4300"/>
                  <a:pt x="1029" y="4299"/>
                </a:cubicBezTo>
                <a:close/>
                <a:moveTo>
                  <a:pt x="8270" y="4434"/>
                </a:moveTo>
                <a:cubicBezTo>
                  <a:pt x="8269" y="4435"/>
                  <a:pt x="8269" y="4435"/>
                  <a:pt x="8269" y="4436"/>
                </a:cubicBezTo>
                <a:lnTo>
                  <a:pt x="8269" y="4436"/>
                </a:lnTo>
                <a:cubicBezTo>
                  <a:pt x="8269" y="4435"/>
                  <a:pt x="8269" y="4435"/>
                  <a:pt x="8270" y="4434"/>
                </a:cubicBezTo>
                <a:close/>
                <a:moveTo>
                  <a:pt x="984" y="4432"/>
                </a:moveTo>
                <a:cubicBezTo>
                  <a:pt x="983" y="4433"/>
                  <a:pt x="978" y="4459"/>
                  <a:pt x="976" y="4475"/>
                </a:cubicBezTo>
                <a:lnTo>
                  <a:pt x="976" y="4475"/>
                </a:lnTo>
                <a:cubicBezTo>
                  <a:pt x="976" y="4454"/>
                  <a:pt x="979" y="4436"/>
                  <a:pt x="984" y="4432"/>
                </a:cubicBezTo>
                <a:close/>
                <a:moveTo>
                  <a:pt x="8262" y="4678"/>
                </a:moveTo>
                <a:cubicBezTo>
                  <a:pt x="8261" y="4679"/>
                  <a:pt x="8261" y="4680"/>
                  <a:pt x="8261" y="4680"/>
                </a:cubicBezTo>
                <a:cubicBezTo>
                  <a:pt x="8261" y="4680"/>
                  <a:pt x="8261" y="4679"/>
                  <a:pt x="8262" y="4678"/>
                </a:cubicBezTo>
                <a:close/>
                <a:moveTo>
                  <a:pt x="1012" y="4784"/>
                </a:moveTo>
                <a:cubicBezTo>
                  <a:pt x="1012" y="4784"/>
                  <a:pt x="1023" y="4803"/>
                  <a:pt x="1030" y="4818"/>
                </a:cubicBezTo>
                <a:lnTo>
                  <a:pt x="1030" y="4818"/>
                </a:lnTo>
                <a:cubicBezTo>
                  <a:pt x="1029" y="4817"/>
                  <a:pt x="1028" y="4815"/>
                  <a:pt x="1027" y="4814"/>
                </a:cubicBezTo>
                <a:cubicBezTo>
                  <a:pt x="1015" y="4792"/>
                  <a:pt x="1012" y="4784"/>
                  <a:pt x="1012" y="4784"/>
                </a:cubicBezTo>
                <a:close/>
                <a:moveTo>
                  <a:pt x="1127" y="4979"/>
                </a:moveTo>
                <a:cubicBezTo>
                  <a:pt x="1128" y="4979"/>
                  <a:pt x="1128" y="4979"/>
                  <a:pt x="1128" y="4979"/>
                </a:cubicBezTo>
                <a:cubicBezTo>
                  <a:pt x="1128" y="4979"/>
                  <a:pt x="1128" y="4979"/>
                  <a:pt x="1127" y="4979"/>
                </a:cubicBezTo>
                <a:close/>
                <a:moveTo>
                  <a:pt x="4351" y="8151"/>
                </a:moveTo>
                <a:cubicBezTo>
                  <a:pt x="4352" y="8152"/>
                  <a:pt x="4375" y="8164"/>
                  <a:pt x="4390" y="8171"/>
                </a:cubicBezTo>
                <a:lnTo>
                  <a:pt x="4390" y="8171"/>
                </a:lnTo>
                <a:cubicBezTo>
                  <a:pt x="4371" y="8165"/>
                  <a:pt x="4356" y="8159"/>
                  <a:pt x="4351" y="8151"/>
                </a:cubicBezTo>
                <a:close/>
                <a:moveTo>
                  <a:pt x="4507" y="8194"/>
                </a:moveTo>
                <a:lnTo>
                  <a:pt x="4507" y="8194"/>
                </a:lnTo>
                <a:cubicBezTo>
                  <a:pt x="4507" y="8194"/>
                  <a:pt x="4508" y="8194"/>
                  <a:pt x="4509" y="8195"/>
                </a:cubicBezTo>
                <a:lnTo>
                  <a:pt x="4509" y="8195"/>
                </a:lnTo>
                <a:cubicBezTo>
                  <a:pt x="4508" y="8194"/>
                  <a:pt x="4507" y="8194"/>
                  <a:pt x="4507" y="8194"/>
                </a:cubicBezTo>
                <a:close/>
                <a:moveTo>
                  <a:pt x="4753" y="8202"/>
                </a:moveTo>
                <a:cubicBezTo>
                  <a:pt x="4759" y="8202"/>
                  <a:pt x="4754" y="8203"/>
                  <a:pt x="4722" y="8205"/>
                </a:cubicBezTo>
                <a:cubicBezTo>
                  <a:pt x="4717" y="8205"/>
                  <a:pt x="4711" y="8205"/>
                  <a:pt x="4706" y="8206"/>
                </a:cubicBezTo>
                <a:lnTo>
                  <a:pt x="4706" y="8206"/>
                </a:lnTo>
                <a:cubicBezTo>
                  <a:pt x="4721" y="8203"/>
                  <a:pt x="4745" y="8202"/>
                  <a:pt x="4753" y="8202"/>
                </a:cubicBezTo>
                <a:close/>
                <a:moveTo>
                  <a:pt x="4688" y="906"/>
                </a:moveTo>
                <a:cubicBezTo>
                  <a:pt x="4691" y="906"/>
                  <a:pt x="4695" y="906"/>
                  <a:pt x="4698" y="906"/>
                </a:cubicBezTo>
                <a:lnTo>
                  <a:pt x="4698" y="906"/>
                </a:lnTo>
                <a:cubicBezTo>
                  <a:pt x="4703" y="908"/>
                  <a:pt x="4711" y="910"/>
                  <a:pt x="4722" y="913"/>
                </a:cubicBezTo>
                <a:cubicBezTo>
                  <a:pt x="4748" y="920"/>
                  <a:pt x="4773" y="925"/>
                  <a:pt x="4799" y="931"/>
                </a:cubicBezTo>
                <a:cubicBezTo>
                  <a:pt x="4807" y="933"/>
                  <a:pt x="4850" y="948"/>
                  <a:pt x="4876" y="957"/>
                </a:cubicBezTo>
                <a:lnTo>
                  <a:pt x="4876" y="957"/>
                </a:lnTo>
                <a:cubicBezTo>
                  <a:pt x="4896" y="967"/>
                  <a:pt x="4929" y="982"/>
                  <a:pt x="4939" y="988"/>
                </a:cubicBezTo>
                <a:cubicBezTo>
                  <a:pt x="4958" y="1000"/>
                  <a:pt x="4986" y="1012"/>
                  <a:pt x="5010" y="1027"/>
                </a:cubicBezTo>
                <a:lnTo>
                  <a:pt x="5010" y="1027"/>
                </a:lnTo>
                <a:cubicBezTo>
                  <a:pt x="5013" y="1031"/>
                  <a:pt x="5020" y="1038"/>
                  <a:pt x="5032" y="1050"/>
                </a:cubicBezTo>
                <a:cubicBezTo>
                  <a:pt x="5048" y="1065"/>
                  <a:pt x="5065" y="1080"/>
                  <a:pt x="5080" y="1096"/>
                </a:cubicBezTo>
                <a:lnTo>
                  <a:pt x="5111" y="1126"/>
                </a:lnTo>
                <a:lnTo>
                  <a:pt x="5323" y="1337"/>
                </a:lnTo>
                <a:lnTo>
                  <a:pt x="6146" y="2161"/>
                </a:lnTo>
                <a:lnTo>
                  <a:pt x="7929" y="3944"/>
                </a:lnTo>
                <a:cubicBezTo>
                  <a:pt x="7980" y="3995"/>
                  <a:pt x="8032" y="4047"/>
                  <a:pt x="8083" y="4099"/>
                </a:cubicBezTo>
                <a:cubicBezTo>
                  <a:pt x="8088" y="4105"/>
                  <a:pt x="8096" y="4110"/>
                  <a:pt x="8101" y="4117"/>
                </a:cubicBezTo>
                <a:cubicBezTo>
                  <a:pt x="8109" y="4126"/>
                  <a:pt x="8117" y="4135"/>
                  <a:pt x="8125" y="4144"/>
                </a:cubicBezTo>
                <a:lnTo>
                  <a:pt x="8125" y="4144"/>
                </a:lnTo>
                <a:cubicBezTo>
                  <a:pt x="8135" y="4172"/>
                  <a:pt x="8200" y="4255"/>
                  <a:pt x="8210" y="4274"/>
                </a:cubicBezTo>
                <a:cubicBezTo>
                  <a:pt x="8216" y="4285"/>
                  <a:pt x="8221" y="4296"/>
                  <a:pt x="8227" y="4307"/>
                </a:cubicBezTo>
                <a:lnTo>
                  <a:pt x="8227" y="4307"/>
                </a:lnTo>
                <a:cubicBezTo>
                  <a:pt x="8237" y="4344"/>
                  <a:pt x="8251" y="4379"/>
                  <a:pt x="8260" y="4416"/>
                </a:cubicBezTo>
                <a:cubicBezTo>
                  <a:pt x="8263" y="4428"/>
                  <a:pt x="8265" y="4439"/>
                  <a:pt x="8268" y="4451"/>
                </a:cubicBezTo>
                <a:lnTo>
                  <a:pt x="8268" y="4451"/>
                </a:lnTo>
                <a:cubicBezTo>
                  <a:pt x="8266" y="4490"/>
                  <a:pt x="8277" y="4535"/>
                  <a:pt x="8276" y="4575"/>
                </a:cubicBezTo>
                <a:cubicBezTo>
                  <a:pt x="8276" y="4595"/>
                  <a:pt x="8275" y="4617"/>
                  <a:pt x="8273" y="4637"/>
                </a:cubicBezTo>
                <a:cubicBezTo>
                  <a:pt x="8272" y="4652"/>
                  <a:pt x="8264" y="4672"/>
                  <a:pt x="8262" y="4678"/>
                </a:cubicBezTo>
                <a:lnTo>
                  <a:pt x="8262" y="4678"/>
                </a:lnTo>
                <a:cubicBezTo>
                  <a:pt x="8263" y="4675"/>
                  <a:pt x="8266" y="4667"/>
                  <a:pt x="8272" y="4655"/>
                </a:cubicBezTo>
                <a:lnTo>
                  <a:pt x="8272" y="4655"/>
                </a:lnTo>
                <a:cubicBezTo>
                  <a:pt x="8270" y="4660"/>
                  <a:pt x="8269" y="4666"/>
                  <a:pt x="8268" y="4671"/>
                </a:cubicBezTo>
                <a:cubicBezTo>
                  <a:pt x="8264" y="4691"/>
                  <a:pt x="8259" y="4712"/>
                  <a:pt x="8252" y="4732"/>
                </a:cubicBezTo>
                <a:cubicBezTo>
                  <a:pt x="8249" y="4746"/>
                  <a:pt x="8244" y="4773"/>
                  <a:pt x="8238" y="4796"/>
                </a:cubicBezTo>
                <a:lnTo>
                  <a:pt x="8238" y="4796"/>
                </a:lnTo>
                <a:cubicBezTo>
                  <a:pt x="8235" y="4799"/>
                  <a:pt x="8231" y="4805"/>
                  <a:pt x="8226" y="4815"/>
                </a:cubicBezTo>
                <a:cubicBezTo>
                  <a:pt x="8213" y="4839"/>
                  <a:pt x="8201" y="4862"/>
                  <a:pt x="8188" y="4886"/>
                </a:cubicBezTo>
                <a:cubicBezTo>
                  <a:pt x="8175" y="4905"/>
                  <a:pt x="8165" y="4922"/>
                  <a:pt x="8153" y="4941"/>
                </a:cubicBezTo>
                <a:cubicBezTo>
                  <a:pt x="8150" y="4945"/>
                  <a:pt x="8143" y="4954"/>
                  <a:pt x="8137" y="4962"/>
                </a:cubicBezTo>
                <a:lnTo>
                  <a:pt x="8137" y="4962"/>
                </a:lnTo>
                <a:cubicBezTo>
                  <a:pt x="8120" y="4980"/>
                  <a:pt x="8095" y="5007"/>
                  <a:pt x="8088" y="5014"/>
                </a:cubicBezTo>
                <a:lnTo>
                  <a:pt x="8081" y="5021"/>
                </a:lnTo>
                <a:cubicBezTo>
                  <a:pt x="8027" y="5076"/>
                  <a:pt x="7973" y="5130"/>
                  <a:pt x="7918" y="5184"/>
                </a:cubicBezTo>
                <a:lnTo>
                  <a:pt x="6132" y="6970"/>
                </a:lnTo>
                <a:lnTo>
                  <a:pt x="5309" y="7793"/>
                </a:lnTo>
                <a:lnTo>
                  <a:pt x="5108" y="7995"/>
                </a:lnTo>
                <a:cubicBezTo>
                  <a:pt x="5091" y="8011"/>
                  <a:pt x="5075" y="8028"/>
                  <a:pt x="5059" y="8043"/>
                </a:cubicBezTo>
                <a:cubicBezTo>
                  <a:pt x="5055" y="8046"/>
                  <a:pt x="5036" y="8063"/>
                  <a:pt x="5022" y="8075"/>
                </a:cubicBezTo>
                <a:lnTo>
                  <a:pt x="5022" y="8075"/>
                </a:lnTo>
                <a:cubicBezTo>
                  <a:pt x="5035" y="8066"/>
                  <a:pt x="5052" y="8055"/>
                  <a:pt x="5053" y="8055"/>
                </a:cubicBezTo>
                <a:lnTo>
                  <a:pt x="5053" y="8055"/>
                </a:lnTo>
                <a:cubicBezTo>
                  <a:pt x="5054" y="8055"/>
                  <a:pt x="5046" y="8061"/>
                  <a:pt x="5023" y="8076"/>
                </a:cubicBezTo>
                <a:cubicBezTo>
                  <a:pt x="5021" y="8077"/>
                  <a:pt x="5020" y="8078"/>
                  <a:pt x="5018" y="8079"/>
                </a:cubicBezTo>
                <a:lnTo>
                  <a:pt x="5018" y="8079"/>
                </a:lnTo>
                <a:cubicBezTo>
                  <a:pt x="5019" y="8078"/>
                  <a:pt x="5021" y="8077"/>
                  <a:pt x="5022" y="8075"/>
                </a:cubicBezTo>
                <a:lnTo>
                  <a:pt x="5022" y="8075"/>
                </a:lnTo>
                <a:cubicBezTo>
                  <a:pt x="5019" y="8078"/>
                  <a:pt x="5016" y="8080"/>
                  <a:pt x="5013" y="8082"/>
                </a:cubicBezTo>
                <a:lnTo>
                  <a:pt x="5013" y="8082"/>
                </a:lnTo>
                <a:cubicBezTo>
                  <a:pt x="5015" y="8081"/>
                  <a:pt x="5016" y="8080"/>
                  <a:pt x="5018" y="8079"/>
                </a:cubicBezTo>
                <a:lnTo>
                  <a:pt x="5018" y="8079"/>
                </a:lnTo>
                <a:cubicBezTo>
                  <a:pt x="5012" y="8084"/>
                  <a:pt x="5009" y="8087"/>
                  <a:pt x="5009" y="8087"/>
                </a:cubicBezTo>
                <a:cubicBezTo>
                  <a:pt x="5008" y="8086"/>
                  <a:pt x="5010" y="8084"/>
                  <a:pt x="5013" y="8082"/>
                </a:cubicBezTo>
                <a:lnTo>
                  <a:pt x="5013" y="8082"/>
                </a:lnTo>
                <a:cubicBezTo>
                  <a:pt x="4985" y="8100"/>
                  <a:pt x="4957" y="8118"/>
                  <a:pt x="4927" y="8134"/>
                </a:cubicBezTo>
                <a:cubicBezTo>
                  <a:pt x="4912" y="8142"/>
                  <a:pt x="4897" y="8150"/>
                  <a:pt x="4882" y="8158"/>
                </a:cubicBezTo>
                <a:lnTo>
                  <a:pt x="4882" y="8158"/>
                </a:lnTo>
                <a:cubicBezTo>
                  <a:pt x="4839" y="8171"/>
                  <a:pt x="4799" y="8185"/>
                  <a:pt x="4756" y="8196"/>
                </a:cubicBezTo>
                <a:cubicBezTo>
                  <a:pt x="4743" y="8199"/>
                  <a:pt x="4714" y="8200"/>
                  <a:pt x="4700" y="8206"/>
                </a:cubicBezTo>
                <a:lnTo>
                  <a:pt x="4700" y="8206"/>
                </a:lnTo>
                <a:cubicBezTo>
                  <a:pt x="4671" y="8208"/>
                  <a:pt x="4642" y="8209"/>
                  <a:pt x="4613" y="8209"/>
                </a:cubicBezTo>
                <a:cubicBezTo>
                  <a:pt x="4592" y="8209"/>
                  <a:pt x="4571" y="8207"/>
                  <a:pt x="4550" y="8206"/>
                </a:cubicBezTo>
                <a:cubicBezTo>
                  <a:pt x="4535" y="8205"/>
                  <a:pt x="4516" y="8198"/>
                  <a:pt x="4509" y="8195"/>
                </a:cubicBezTo>
                <a:lnTo>
                  <a:pt x="4509" y="8195"/>
                </a:lnTo>
                <a:cubicBezTo>
                  <a:pt x="4512" y="8196"/>
                  <a:pt x="4517" y="8198"/>
                  <a:pt x="4525" y="8202"/>
                </a:cubicBezTo>
                <a:lnTo>
                  <a:pt x="4525" y="8202"/>
                </a:lnTo>
                <a:cubicBezTo>
                  <a:pt x="4507" y="8198"/>
                  <a:pt x="4489" y="8194"/>
                  <a:pt x="4470" y="8190"/>
                </a:cubicBezTo>
                <a:cubicBezTo>
                  <a:pt x="4457" y="8186"/>
                  <a:pt x="4425" y="8181"/>
                  <a:pt x="4398" y="8173"/>
                </a:cubicBezTo>
                <a:lnTo>
                  <a:pt x="4398" y="8173"/>
                </a:lnTo>
                <a:cubicBezTo>
                  <a:pt x="4393" y="8171"/>
                  <a:pt x="4385" y="8166"/>
                  <a:pt x="4372" y="8159"/>
                </a:cubicBezTo>
                <a:cubicBezTo>
                  <a:pt x="4353" y="8149"/>
                  <a:pt x="4333" y="8139"/>
                  <a:pt x="4316" y="8129"/>
                </a:cubicBezTo>
                <a:cubicBezTo>
                  <a:pt x="4288" y="8113"/>
                  <a:pt x="4262" y="8095"/>
                  <a:pt x="4236" y="8078"/>
                </a:cubicBezTo>
                <a:lnTo>
                  <a:pt x="4236" y="8078"/>
                </a:lnTo>
                <a:cubicBezTo>
                  <a:pt x="4236" y="8078"/>
                  <a:pt x="4236" y="8078"/>
                  <a:pt x="4236" y="8078"/>
                </a:cubicBezTo>
                <a:cubicBezTo>
                  <a:pt x="4212" y="8056"/>
                  <a:pt x="4190" y="8038"/>
                  <a:pt x="4170" y="8018"/>
                </a:cubicBezTo>
                <a:lnTo>
                  <a:pt x="4170" y="8018"/>
                </a:lnTo>
                <a:cubicBezTo>
                  <a:pt x="4170" y="8018"/>
                  <a:pt x="4170" y="8018"/>
                  <a:pt x="4170" y="8018"/>
                </a:cubicBezTo>
                <a:lnTo>
                  <a:pt x="2853" y="6701"/>
                </a:lnTo>
                <a:lnTo>
                  <a:pt x="1225" y="5073"/>
                </a:lnTo>
                <a:lnTo>
                  <a:pt x="1171" y="5019"/>
                </a:lnTo>
                <a:lnTo>
                  <a:pt x="1165" y="5013"/>
                </a:lnTo>
                <a:cubicBezTo>
                  <a:pt x="1149" y="4997"/>
                  <a:pt x="1135" y="4979"/>
                  <a:pt x="1118" y="4963"/>
                </a:cubicBezTo>
                <a:cubicBezTo>
                  <a:pt x="1113" y="4958"/>
                  <a:pt x="1107" y="4954"/>
                  <a:pt x="1102" y="4950"/>
                </a:cubicBezTo>
                <a:lnTo>
                  <a:pt x="1102" y="4950"/>
                </a:lnTo>
                <a:cubicBezTo>
                  <a:pt x="1081" y="4921"/>
                  <a:pt x="1063" y="4882"/>
                  <a:pt x="1049" y="4856"/>
                </a:cubicBezTo>
                <a:cubicBezTo>
                  <a:pt x="1044" y="4848"/>
                  <a:pt x="1040" y="4839"/>
                  <a:pt x="1036" y="4830"/>
                </a:cubicBezTo>
                <a:lnTo>
                  <a:pt x="1036" y="4830"/>
                </a:lnTo>
                <a:cubicBezTo>
                  <a:pt x="1034" y="4800"/>
                  <a:pt x="1002" y="4742"/>
                  <a:pt x="997" y="4716"/>
                </a:cubicBezTo>
                <a:cubicBezTo>
                  <a:pt x="992" y="4695"/>
                  <a:pt x="988" y="4675"/>
                  <a:pt x="982" y="4654"/>
                </a:cubicBezTo>
                <a:cubicBezTo>
                  <a:pt x="978" y="4636"/>
                  <a:pt x="976" y="4629"/>
                  <a:pt x="975" y="4629"/>
                </a:cubicBezTo>
                <a:lnTo>
                  <a:pt x="975" y="4629"/>
                </a:lnTo>
                <a:cubicBezTo>
                  <a:pt x="974" y="4629"/>
                  <a:pt x="986" y="4682"/>
                  <a:pt x="984" y="4682"/>
                </a:cubicBezTo>
                <a:cubicBezTo>
                  <a:pt x="984" y="4682"/>
                  <a:pt x="984" y="4682"/>
                  <a:pt x="984" y="4682"/>
                </a:cubicBezTo>
                <a:cubicBezTo>
                  <a:pt x="969" y="4673"/>
                  <a:pt x="976" y="4559"/>
                  <a:pt x="977" y="4542"/>
                </a:cubicBezTo>
                <a:cubicBezTo>
                  <a:pt x="977" y="4533"/>
                  <a:pt x="976" y="4509"/>
                  <a:pt x="976" y="4486"/>
                </a:cubicBezTo>
                <a:lnTo>
                  <a:pt x="976" y="4486"/>
                </a:lnTo>
                <a:cubicBezTo>
                  <a:pt x="977" y="4483"/>
                  <a:pt x="979" y="4476"/>
                  <a:pt x="982" y="4461"/>
                </a:cubicBezTo>
                <a:cubicBezTo>
                  <a:pt x="988" y="4441"/>
                  <a:pt x="992" y="4420"/>
                  <a:pt x="997" y="4400"/>
                </a:cubicBezTo>
                <a:cubicBezTo>
                  <a:pt x="1004" y="4373"/>
                  <a:pt x="1036" y="4315"/>
                  <a:pt x="1036" y="4285"/>
                </a:cubicBezTo>
                <a:lnTo>
                  <a:pt x="1036" y="4285"/>
                </a:lnTo>
                <a:cubicBezTo>
                  <a:pt x="1043" y="4271"/>
                  <a:pt x="1050" y="4257"/>
                  <a:pt x="1057" y="4245"/>
                </a:cubicBezTo>
                <a:cubicBezTo>
                  <a:pt x="1069" y="4223"/>
                  <a:pt x="1083" y="4192"/>
                  <a:pt x="1101" y="4166"/>
                </a:cubicBezTo>
                <a:lnTo>
                  <a:pt x="1101" y="4166"/>
                </a:lnTo>
                <a:cubicBezTo>
                  <a:pt x="1106" y="4162"/>
                  <a:pt x="1113" y="4157"/>
                  <a:pt x="1118" y="4151"/>
                </a:cubicBezTo>
                <a:cubicBezTo>
                  <a:pt x="1134" y="4135"/>
                  <a:pt x="1149" y="4118"/>
                  <a:pt x="1165" y="4103"/>
                </a:cubicBezTo>
                <a:lnTo>
                  <a:pt x="1172" y="4095"/>
                </a:lnTo>
                <a:cubicBezTo>
                  <a:pt x="1190" y="4076"/>
                  <a:pt x="1210" y="4058"/>
                  <a:pt x="1228" y="4038"/>
                </a:cubicBezTo>
                <a:lnTo>
                  <a:pt x="1481" y="3787"/>
                </a:lnTo>
                <a:lnTo>
                  <a:pt x="3364" y="1903"/>
                </a:lnTo>
                <a:lnTo>
                  <a:pt x="4066" y="1201"/>
                </a:lnTo>
                <a:cubicBezTo>
                  <a:pt x="4106" y="1161"/>
                  <a:pt x="4144" y="1121"/>
                  <a:pt x="4185" y="1083"/>
                </a:cubicBezTo>
                <a:cubicBezTo>
                  <a:pt x="4200" y="1068"/>
                  <a:pt x="4218" y="1054"/>
                  <a:pt x="4233" y="1039"/>
                </a:cubicBezTo>
                <a:lnTo>
                  <a:pt x="4233" y="1039"/>
                </a:lnTo>
                <a:cubicBezTo>
                  <a:pt x="4260" y="1022"/>
                  <a:pt x="4286" y="1004"/>
                  <a:pt x="4313" y="987"/>
                </a:cubicBezTo>
                <a:cubicBezTo>
                  <a:pt x="4327" y="980"/>
                  <a:pt x="4341" y="973"/>
                  <a:pt x="4354" y="966"/>
                </a:cubicBezTo>
                <a:lnTo>
                  <a:pt x="4354" y="966"/>
                </a:lnTo>
                <a:cubicBezTo>
                  <a:pt x="4386" y="966"/>
                  <a:pt x="4457" y="930"/>
                  <a:pt x="4484" y="923"/>
                </a:cubicBezTo>
                <a:cubicBezTo>
                  <a:pt x="4503" y="918"/>
                  <a:pt x="4522" y="916"/>
                  <a:pt x="4541" y="912"/>
                </a:cubicBezTo>
                <a:lnTo>
                  <a:pt x="4541" y="912"/>
                </a:lnTo>
                <a:cubicBezTo>
                  <a:pt x="4569" y="910"/>
                  <a:pt x="4597" y="907"/>
                  <a:pt x="4625" y="907"/>
                </a:cubicBezTo>
                <a:cubicBezTo>
                  <a:pt x="4633" y="907"/>
                  <a:pt x="4661" y="906"/>
                  <a:pt x="4688" y="906"/>
                </a:cubicBezTo>
                <a:close/>
                <a:moveTo>
                  <a:pt x="4607" y="1"/>
                </a:moveTo>
                <a:cubicBezTo>
                  <a:pt x="4349" y="1"/>
                  <a:pt x="4088" y="65"/>
                  <a:pt x="3849" y="200"/>
                </a:cubicBezTo>
                <a:cubicBezTo>
                  <a:pt x="3602" y="342"/>
                  <a:pt x="3406" y="567"/>
                  <a:pt x="3208" y="765"/>
                </a:cubicBezTo>
                <a:lnTo>
                  <a:pt x="1261" y="2712"/>
                </a:lnTo>
                <a:lnTo>
                  <a:pt x="580" y="3393"/>
                </a:lnTo>
                <a:cubicBezTo>
                  <a:pt x="470" y="3503"/>
                  <a:pt x="365" y="3620"/>
                  <a:pt x="285" y="3754"/>
                </a:cubicBezTo>
                <a:cubicBezTo>
                  <a:pt x="61" y="4122"/>
                  <a:pt x="0" y="4604"/>
                  <a:pt x="133" y="5017"/>
                </a:cubicBezTo>
                <a:cubicBezTo>
                  <a:pt x="251" y="5382"/>
                  <a:pt x="494" y="5631"/>
                  <a:pt x="755" y="5891"/>
                </a:cubicBezTo>
                <a:lnTo>
                  <a:pt x="1622" y="6758"/>
                </a:lnTo>
                <a:lnTo>
                  <a:pt x="3416" y="8552"/>
                </a:lnTo>
                <a:lnTo>
                  <a:pt x="3486" y="8622"/>
                </a:lnTo>
                <a:lnTo>
                  <a:pt x="3486" y="8622"/>
                </a:lnTo>
                <a:cubicBezTo>
                  <a:pt x="3497" y="8637"/>
                  <a:pt x="3510" y="8651"/>
                  <a:pt x="3524" y="8664"/>
                </a:cubicBezTo>
                <a:cubicBezTo>
                  <a:pt x="3830" y="8961"/>
                  <a:pt x="4227" y="9110"/>
                  <a:pt x="4624" y="9110"/>
                </a:cubicBezTo>
                <a:cubicBezTo>
                  <a:pt x="5022" y="9110"/>
                  <a:pt x="5421" y="8960"/>
                  <a:pt x="5728" y="8659"/>
                </a:cubicBezTo>
                <a:cubicBezTo>
                  <a:pt x="5896" y="8493"/>
                  <a:pt x="6060" y="8327"/>
                  <a:pt x="6226" y="8160"/>
                </a:cubicBezTo>
                <a:lnTo>
                  <a:pt x="8208" y="6179"/>
                </a:lnTo>
                <a:cubicBezTo>
                  <a:pt x="8379" y="6007"/>
                  <a:pt x="8553" y="5837"/>
                  <a:pt x="8723" y="5663"/>
                </a:cubicBezTo>
                <a:cubicBezTo>
                  <a:pt x="9306" y="5069"/>
                  <a:pt x="9329" y="4128"/>
                  <a:pt x="8776" y="3505"/>
                </a:cubicBezTo>
                <a:cubicBezTo>
                  <a:pt x="8634" y="3346"/>
                  <a:pt x="8472" y="3200"/>
                  <a:pt x="8322" y="3049"/>
                </a:cubicBezTo>
                <a:lnTo>
                  <a:pt x="7371" y="2098"/>
                </a:lnTo>
                <a:cubicBezTo>
                  <a:pt x="6832" y="1559"/>
                  <a:pt x="6292" y="1018"/>
                  <a:pt x="5750" y="479"/>
                </a:cubicBezTo>
                <a:cubicBezTo>
                  <a:pt x="5440" y="169"/>
                  <a:pt x="5026" y="1"/>
                  <a:pt x="46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370;p25"/>
          <p:cNvSpPr/>
          <p:nvPr/>
        </p:nvSpPr>
        <p:spPr>
          <a:xfrm>
            <a:off x="4803477" y="4278271"/>
            <a:ext cx="1085977" cy="1058386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1" y="0"/>
                </a:moveTo>
                <a:cubicBezTo>
                  <a:pt x="3930" y="0"/>
                  <a:pt x="3648" y="107"/>
                  <a:pt x="3434" y="320"/>
                </a:cubicBezTo>
                <a:lnTo>
                  <a:pt x="428" y="3328"/>
                </a:lnTo>
                <a:cubicBezTo>
                  <a:pt x="1" y="3755"/>
                  <a:pt x="1" y="4454"/>
                  <a:pt x="428" y="4882"/>
                </a:cubicBezTo>
                <a:lnTo>
                  <a:pt x="3434" y="7889"/>
                </a:lnTo>
                <a:cubicBezTo>
                  <a:pt x="3648" y="8102"/>
                  <a:pt x="3930" y="8209"/>
                  <a:pt x="4212" y="8209"/>
                </a:cubicBezTo>
                <a:cubicBezTo>
                  <a:pt x="4494" y="8209"/>
                  <a:pt x="4775" y="8102"/>
                  <a:pt x="4989" y="7889"/>
                </a:cubicBezTo>
                <a:lnTo>
                  <a:pt x="7996" y="4882"/>
                </a:lnTo>
                <a:cubicBezTo>
                  <a:pt x="8422" y="4454"/>
                  <a:pt x="8422" y="3755"/>
                  <a:pt x="7996" y="3328"/>
                </a:cubicBezTo>
                <a:lnTo>
                  <a:pt x="4989" y="320"/>
                </a:lnTo>
                <a:cubicBezTo>
                  <a:pt x="4775" y="107"/>
                  <a:pt x="4493" y="0"/>
                  <a:pt x="4211" y="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372;p25"/>
          <p:cNvSpPr txBox="1"/>
          <p:nvPr/>
        </p:nvSpPr>
        <p:spPr>
          <a:xfrm>
            <a:off x="5996724" y="4428437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Organiser des rencontres et ateliers de travail pour présenter les productions du HCP et de la DR et expliciter les méthodologies </a:t>
            </a:r>
            <a:r>
              <a:rPr lang="fr-FR" sz="1200" dirty="0" smtClean="0"/>
              <a:t>utilisées.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374;p25"/>
          <p:cNvSpPr/>
          <p:nvPr/>
        </p:nvSpPr>
        <p:spPr>
          <a:xfrm>
            <a:off x="5061995" y="1639926"/>
            <a:ext cx="5013000" cy="7926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375;p25"/>
          <p:cNvSpPr txBox="1"/>
          <p:nvPr/>
        </p:nvSpPr>
        <p:spPr>
          <a:xfrm>
            <a:off x="5974936" y="1582949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Renforcer les partenariats avec les producteurs et utilisateurs de l’information statistique pour améliorer l’accessibilité et l’échange et répondre aux besoins réels en </a:t>
            </a:r>
            <a:r>
              <a:rPr lang="fr-FR" sz="1200" dirty="0" smtClean="0"/>
              <a:t>données.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377;p25"/>
          <p:cNvSpPr/>
          <p:nvPr/>
        </p:nvSpPr>
        <p:spPr>
          <a:xfrm>
            <a:off x="4718900" y="1448885"/>
            <a:ext cx="1202788" cy="1174681"/>
          </a:xfrm>
          <a:custGeom>
            <a:avLst/>
            <a:gdLst/>
            <a:ahLst/>
            <a:cxnLst/>
            <a:rect l="l" t="t" r="r" b="b"/>
            <a:pathLst>
              <a:path w="9329" h="9111" extrusionOk="0">
                <a:moveTo>
                  <a:pt x="4704" y="907"/>
                </a:moveTo>
                <a:lnTo>
                  <a:pt x="4704" y="907"/>
                </a:lnTo>
                <a:cubicBezTo>
                  <a:pt x="4728" y="907"/>
                  <a:pt x="4747" y="909"/>
                  <a:pt x="4750" y="915"/>
                </a:cubicBezTo>
                <a:cubicBezTo>
                  <a:pt x="4750" y="915"/>
                  <a:pt x="4750" y="915"/>
                  <a:pt x="4749" y="915"/>
                </a:cubicBezTo>
                <a:cubicBezTo>
                  <a:pt x="4744" y="915"/>
                  <a:pt x="4721" y="910"/>
                  <a:pt x="4704" y="907"/>
                </a:cubicBezTo>
                <a:close/>
                <a:moveTo>
                  <a:pt x="4399" y="943"/>
                </a:moveTo>
                <a:cubicBezTo>
                  <a:pt x="4400" y="943"/>
                  <a:pt x="4377" y="956"/>
                  <a:pt x="4361" y="962"/>
                </a:cubicBezTo>
                <a:lnTo>
                  <a:pt x="4361" y="962"/>
                </a:lnTo>
                <a:cubicBezTo>
                  <a:pt x="4364" y="961"/>
                  <a:pt x="4367" y="959"/>
                  <a:pt x="4370" y="958"/>
                </a:cubicBezTo>
                <a:cubicBezTo>
                  <a:pt x="4390" y="947"/>
                  <a:pt x="4398" y="943"/>
                  <a:pt x="4399" y="943"/>
                </a:cubicBezTo>
                <a:close/>
                <a:moveTo>
                  <a:pt x="5020" y="1034"/>
                </a:moveTo>
                <a:lnTo>
                  <a:pt x="5020" y="1034"/>
                </a:lnTo>
                <a:cubicBezTo>
                  <a:pt x="5031" y="1042"/>
                  <a:pt x="5040" y="1050"/>
                  <a:pt x="5047" y="1059"/>
                </a:cubicBezTo>
                <a:lnTo>
                  <a:pt x="5047" y="1059"/>
                </a:lnTo>
                <a:cubicBezTo>
                  <a:pt x="5045" y="1056"/>
                  <a:pt x="5031" y="1043"/>
                  <a:pt x="5020" y="1034"/>
                </a:cubicBezTo>
                <a:close/>
                <a:moveTo>
                  <a:pt x="1127" y="4137"/>
                </a:moveTo>
                <a:lnTo>
                  <a:pt x="1127" y="4137"/>
                </a:lnTo>
                <a:cubicBezTo>
                  <a:pt x="1127" y="4137"/>
                  <a:pt x="1126" y="4138"/>
                  <a:pt x="1125" y="4138"/>
                </a:cubicBezTo>
                <a:lnTo>
                  <a:pt x="1125" y="4138"/>
                </a:lnTo>
                <a:cubicBezTo>
                  <a:pt x="1126" y="4138"/>
                  <a:pt x="1127" y="4137"/>
                  <a:pt x="1127" y="4137"/>
                </a:cubicBezTo>
                <a:close/>
                <a:moveTo>
                  <a:pt x="1023" y="4310"/>
                </a:moveTo>
                <a:lnTo>
                  <a:pt x="1023" y="4310"/>
                </a:lnTo>
                <a:cubicBezTo>
                  <a:pt x="1018" y="4322"/>
                  <a:pt x="1012" y="4332"/>
                  <a:pt x="1012" y="4332"/>
                </a:cubicBezTo>
                <a:cubicBezTo>
                  <a:pt x="1012" y="4332"/>
                  <a:pt x="1015" y="4326"/>
                  <a:pt x="1023" y="4310"/>
                </a:cubicBezTo>
                <a:close/>
                <a:moveTo>
                  <a:pt x="8269" y="4435"/>
                </a:moveTo>
                <a:cubicBezTo>
                  <a:pt x="8269" y="4435"/>
                  <a:pt x="8269" y="4435"/>
                  <a:pt x="8269" y="4435"/>
                </a:cubicBezTo>
                <a:lnTo>
                  <a:pt x="8269" y="4435"/>
                </a:lnTo>
                <a:cubicBezTo>
                  <a:pt x="8269" y="4435"/>
                  <a:pt x="8269" y="4435"/>
                  <a:pt x="8269" y="4435"/>
                </a:cubicBezTo>
                <a:close/>
                <a:moveTo>
                  <a:pt x="984" y="4434"/>
                </a:moveTo>
                <a:cubicBezTo>
                  <a:pt x="983" y="4434"/>
                  <a:pt x="978" y="4461"/>
                  <a:pt x="976" y="4476"/>
                </a:cubicBezTo>
                <a:lnTo>
                  <a:pt x="976" y="4476"/>
                </a:lnTo>
                <a:cubicBezTo>
                  <a:pt x="977" y="4455"/>
                  <a:pt x="978" y="4437"/>
                  <a:pt x="984" y="4434"/>
                </a:cubicBezTo>
                <a:close/>
                <a:moveTo>
                  <a:pt x="1012" y="4784"/>
                </a:moveTo>
                <a:lnTo>
                  <a:pt x="1012" y="4784"/>
                </a:lnTo>
                <a:cubicBezTo>
                  <a:pt x="1012" y="4784"/>
                  <a:pt x="1018" y="4794"/>
                  <a:pt x="1023" y="4806"/>
                </a:cubicBezTo>
                <a:lnTo>
                  <a:pt x="1023" y="4806"/>
                </a:lnTo>
                <a:cubicBezTo>
                  <a:pt x="1015" y="4790"/>
                  <a:pt x="1012" y="4784"/>
                  <a:pt x="1012" y="4784"/>
                </a:cubicBezTo>
                <a:close/>
                <a:moveTo>
                  <a:pt x="8219" y="4837"/>
                </a:moveTo>
                <a:cubicBezTo>
                  <a:pt x="8218" y="4837"/>
                  <a:pt x="8218" y="4838"/>
                  <a:pt x="8218" y="4838"/>
                </a:cubicBezTo>
                <a:cubicBezTo>
                  <a:pt x="8218" y="4838"/>
                  <a:pt x="8218" y="4837"/>
                  <a:pt x="8219" y="4837"/>
                </a:cubicBezTo>
                <a:close/>
                <a:moveTo>
                  <a:pt x="4350" y="8151"/>
                </a:moveTo>
                <a:cubicBezTo>
                  <a:pt x="4351" y="8151"/>
                  <a:pt x="4376" y="8164"/>
                  <a:pt x="4391" y="8172"/>
                </a:cubicBezTo>
                <a:lnTo>
                  <a:pt x="4391" y="8172"/>
                </a:lnTo>
                <a:cubicBezTo>
                  <a:pt x="4372" y="8166"/>
                  <a:pt x="4356" y="8159"/>
                  <a:pt x="4350" y="8151"/>
                </a:cubicBezTo>
                <a:close/>
                <a:moveTo>
                  <a:pt x="4752" y="8202"/>
                </a:moveTo>
                <a:cubicBezTo>
                  <a:pt x="4759" y="8202"/>
                  <a:pt x="4754" y="8203"/>
                  <a:pt x="4723" y="8205"/>
                </a:cubicBezTo>
                <a:cubicBezTo>
                  <a:pt x="4717" y="8206"/>
                  <a:pt x="4711" y="8206"/>
                  <a:pt x="4705" y="8206"/>
                </a:cubicBezTo>
                <a:lnTo>
                  <a:pt x="4705" y="8206"/>
                </a:lnTo>
                <a:cubicBezTo>
                  <a:pt x="4720" y="8204"/>
                  <a:pt x="4744" y="8202"/>
                  <a:pt x="4752" y="8202"/>
                </a:cubicBezTo>
                <a:close/>
                <a:moveTo>
                  <a:pt x="4694" y="907"/>
                </a:moveTo>
                <a:cubicBezTo>
                  <a:pt x="4695" y="907"/>
                  <a:pt x="4696" y="907"/>
                  <a:pt x="4697" y="907"/>
                </a:cubicBezTo>
                <a:lnTo>
                  <a:pt x="4697" y="907"/>
                </a:lnTo>
                <a:cubicBezTo>
                  <a:pt x="4703" y="908"/>
                  <a:pt x="4711" y="911"/>
                  <a:pt x="4723" y="914"/>
                </a:cubicBezTo>
                <a:cubicBezTo>
                  <a:pt x="4748" y="920"/>
                  <a:pt x="4774" y="925"/>
                  <a:pt x="4799" y="931"/>
                </a:cubicBezTo>
                <a:cubicBezTo>
                  <a:pt x="4808" y="934"/>
                  <a:pt x="4849" y="948"/>
                  <a:pt x="4875" y="957"/>
                </a:cubicBezTo>
                <a:lnTo>
                  <a:pt x="4875" y="957"/>
                </a:lnTo>
                <a:cubicBezTo>
                  <a:pt x="4894" y="967"/>
                  <a:pt x="4928" y="983"/>
                  <a:pt x="4939" y="989"/>
                </a:cubicBezTo>
                <a:cubicBezTo>
                  <a:pt x="4958" y="1000"/>
                  <a:pt x="4985" y="1012"/>
                  <a:pt x="5009" y="1027"/>
                </a:cubicBezTo>
                <a:lnTo>
                  <a:pt x="5009" y="1027"/>
                </a:lnTo>
                <a:cubicBezTo>
                  <a:pt x="5011" y="1030"/>
                  <a:pt x="5019" y="1037"/>
                  <a:pt x="5032" y="1050"/>
                </a:cubicBezTo>
                <a:cubicBezTo>
                  <a:pt x="5047" y="1065"/>
                  <a:pt x="5065" y="1081"/>
                  <a:pt x="5081" y="1096"/>
                </a:cubicBezTo>
                <a:lnTo>
                  <a:pt x="5111" y="1127"/>
                </a:lnTo>
                <a:lnTo>
                  <a:pt x="5322" y="1339"/>
                </a:lnTo>
                <a:lnTo>
                  <a:pt x="6146" y="2162"/>
                </a:lnTo>
                <a:lnTo>
                  <a:pt x="7929" y="3945"/>
                </a:lnTo>
                <a:cubicBezTo>
                  <a:pt x="7980" y="3996"/>
                  <a:pt x="8033" y="4047"/>
                  <a:pt x="8084" y="4099"/>
                </a:cubicBezTo>
                <a:cubicBezTo>
                  <a:pt x="8089" y="4106"/>
                  <a:pt x="8095" y="4111"/>
                  <a:pt x="8100" y="4118"/>
                </a:cubicBezTo>
                <a:cubicBezTo>
                  <a:pt x="8109" y="4126"/>
                  <a:pt x="8117" y="4136"/>
                  <a:pt x="8126" y="4145"/>
                </a:cubicBezTo>
                <a:lnTo>
                  <a:pt x="8126" y="4145"/>
                </a:lnTo>
                <a:cubicBezTo>
                  <a:pt x="8135" y="4173"/>
                  <a:pt x="8200" y="4257"/>
                  <a:pt x="8211" y="4275"/>
                </a:cubicBezTo>
                <a:cubicBezTo>
                  <a:pt x="8216" y="4285"/>
                  <a:pt x="8220" y="4295"/>
                  <a:pt x="8225" y="4305"/>
                </a:cubicBezTo>
                <a:lnTo>
                  <a:pt x="8225" y="4305"/>
                </a:lnTo>
                <a:cubicBezTo>
                  <a:pt x="8236" y="4343"/>
                  <a:pt x="8250" y="4378"/>
                  <a:pt x="8260" y="4416"/>
                </a:cubicBezTo>
                <a:cubicBezTo>
                  <a:pt x="8263" y="4428"/>
                  <a:pt x="8265" y="4439"/>
                  <a:pt x="8268" y="4450"/>
                </a:cubicBezTo>
                <a:lnTo>
                  <a:pt x="8268" y="4450"/>
                </a:lnTo>
                <a:cubicBezTo>
                  <a:pt x="8266" y="4490"/>
                  <a:pt x="8277" y="4536"/>
                  <a:pt x="8275" y="4575"/>
                </a:cubicBezTo>
                <a:cubicBezTo>
                  <a:pt x="8275" y="4595"/>
                  <a:pt x="8274" y="4618"/>
                  <a:pt x="8273" y="4638"/>
                </a:cubicBezTo>
                <a:cubicBezTo>
                  <a:pt x="8271" y="4656"/>
                  <a:pt x="8261" y="4680"/>
                  <a:pt x="8261" y="4680"/>
                </a:cubicBezTo>
                <a:cubicBezTo>
                  <a:pt x="8261" y="4680"/>
                  <a:pt x="8264" y="4674"/>
                  <a:pt x="8273" y="4656"/>
                </a:cubicBezTo>
                <a:lnTo>
                  <a:pt x="8273" y="4656"/>
                </a:lnTo>
                <a:cubicBezTo>
                  <a:pt x="8271" y="4661"/>
                  <a:pt x="8269" y="4667"/>
                  <a:pt x="8268" y="4671"/>
                </a:cubicBezTo>
                <a:cubicBezTo>
                  <a:pt x="8264" y="4692"/>
                  <a:pt x="8259" y="4712"/>
                  <a:pt x="8253" y="4733"/>
                </a:cubicBezTo>
                <a:cubicBezTo>
                  <a:pt x="8249" y="4746"/>
                  <a:pt x="8245" y="4772"/>
                  <a:pt x="8239" y="4796"/>
                </a:cubicBezTo>
                <a:lnTo>
                  <a:pt x="8239" y="4796"/>
                </a:lnTo>
                <a:cubicBezTo>
                  <a:pt x="8236" y="4798"/>
                  <a:pt x="8232" y="4805"/>
                  <a:pt x="8226" y="4815"/>
                </a:cubicBezTo>
                <a:cubicBezTo>
                  <a:pt x="8213" y="4839"/>
                  <a:pt x="8202" y="4863"/>
                  <a:pt x="8187" y="4886"/>
                </a:cubicBezTo>
                <a:cubicBezTo>
                  <a:pt x="8176" y="4905"/>
                  <a:pt x="8166" y="4923"/>
                  <a:pt x="8152" y="4941"/>
                </a:cubicBezTo>
                <a:cubicBezTo>
                  <a:pt x="8150" y="4945"/>
                  <a:pt x="8145" y="4953"/>
                  <a:pt x="8139" y="4960"/>
                </a:cubicBezTo>
                <a:lnTo>
                  <a:pt x="8139" y="4960"/>
                </a:lnTo>
                <a:cubicBezTo>
                  <a:pt x="8122" y="4978"/>
                  <a:pt x="8095" y="5007"/>
                  <a:pt x="8089" y="5014"/>
                </a:cubicBezTo>
                <a:lnTo>
                  <a:pt x="8081" y="5022"/>
                </a:lnTo>
                <a:cubicBezTo>
                  <a:pt x="8028" y="5076"/>
                  <a:pt x="7972" y="5131"/>
                  <a:pt x="7917" y="5186"/>
                </a:cubicBezTo>
                <a:lnTo>
                  <a:pt x="6132" y="6971"/>
                </a:lnTo>
                <a:lnTo>
                  <a:pt x="5310" y="7793"/>
                </a:lnTo>
                <a:lnTo>
                  <a:pt x="5107" y="7995"/>
                </a:lnTo>
                <a:cubicBezTo>
                  <a:pt x="5091" y="8012"/>
                  <a:pt x="5076" y="8028"/>
                  <a:pt x="5059" y="8044"/>
                </a:cubicBezTo>
                <a:cubicBezTo>
                  <a:pt x="5055" y="8047"/>
                  <a:pt x="5036" y="8063"/>
                  <a:pt x="5023" y="8075"/>
                </a:cubicBezTo>
                <a:lnTo>
                  <a:pt x="5023" y="8075"/>
                </a:lnTo>
                <a:cubicBezTo>
                  <a:pt x="5036" y="8066"/>
                  <a:pt x="5053" y="8056"/>
                  <a:pt x="5054" y="8056"/>
                </a:cubicBezTo>
                <a:lnTo>
                  <a:pt x="5054" y="8056"/>
                </a:lnTo>
                <a:cubicBezTo>
                  <a:pt x="5054" y="8056"/>
                  <a:pt x="5047" y="8061"/>
                  <a:pt x="5023" y="8076"/>
                </a:cubicBezTo>
                <a:cubicBezTo>
                  <a:pt x="5021" y="8078"/>
                  <a:pt x="5019" y="8079"/>
                  <a:pt x="5017" y="8080"/>
                </a:cubicBezTo>
                <a:lnTo>
                  <a:pt x="5017" y="8080"/>
                </a:lnTo>
                <a:cubicBezTo>
                  <a:pt x="5019" y="8079"/>
                  <a:pt x="5021" y="8077"/>
                  <a:pt x="5023" y="8075"/>
                </a:cubicBezTo>
                <a:lnTo>
                  <a:pt x="5023" y="8075"/>
                </a:lnTo>
                <a:cubicBezTo>
                  <a:pt x="5019" y="8078"/>
                  <a:pt x="5015" y="8081"/>
                  <a:pt x="5012" y="8083"/>
                </a:cubicBezTo>
                <a:lnTo>
                  <a:pt x="5012" y="8083"/>
                </a:lnTo>
                <a:cubicBezTo>
                  <a:pt x="5014" y="8082"/>
                  <a:pt x="5016" y="8081"/>
                  <a:pt x="5017" y="8080"/>
                </a:cubicBezTo>
                <a:lnTo>
                  <a:pt x="5017" y="8080"/>
                </a:lnTo>
                <a:cubicBezTo>
                  <a:pt x="5012" y="8085"/>
                  <a:pt x="5009" y="8088"/>
                  <a:pt x="5009" y="8088"/>
                </a:cubicBezTo>
                <a:cubicBezTo>
                  <a:pt x="5009" y="8087"/>
                  <a:pt x="5010" y="8085"/>
                  <a:pt x="5012" y="8083"/>
                </a:cubicBezTo>
                <a:lnTo>
                  <a:pt x="5012" y="8083"/>
                </a:lnTo>
                <a:cubicBezTo>
                  <a:pt x="4984" y="8101"/>
                  <a:pt x="4956" y="8119"/>
                  <a:pt x="4927" y="8135"/>
                </a:cubicBezTo>
                <a:cubicBezTo>
                  <a:pt x="4912" y="8143"/>
                  <a:pt x="4896" y="8150"/>
                  <a:pt x="4881" y="8158"/>
                </a:cubicBezTo>
                <a:lnTo>
                  <a:pt x="4881" y="8158"/>
                </a:lnTo>
                <a:cubicBezTo>
                  <a:pt x="4839" y="8172"/>
                  <a:pt x="4798" y="8186"/>
                  <a:pt x="4755" y="8196"/>
                </a:cubicBezTo>
                <a:cubicBezTo>
                  <a:pt x="4742" y="8200"/>
                  <a:pt x="4713" y="8201"/>
                  <a:pt x="4699" y="8207"/>
                </a:cubicBezTo>
                <a:lnTo>
                  <a:pt x="4699" y="8207"/>
                </a:lnTo>
                <a:cubicBezTo>
                  <a:pt x="4670" y="8208"/>
                  <a:pt x="4642" y="8209"/>
                  <a:pt x="4612" y="8209"/>
                </a:cubicBezTo>
                <a:cubicBezTo>
                  <a:pt x="4592" y="8209"/>
                  <a:pt x="4570" y="8207"/>
                  <a:pt x="4550" y="8206"/>
                </a:cubicBezTo>
                <a:cubicBezTo>
                  <a:pt x="4532" y="8204"/>
                  <a:pt x="4508" y="8194"/>
                  <a:pt x="4507" y="8194"/>
                </a:cubicBezTo>
                <a:lnTo>
                  <a:pt x="4507" y="8194"/>
                </a:lnTo>
                <a:cubicBezTo>
                  <a:pt x="4507" y="8194"/>
                  <a:pt x="4511" y="8196"/>
                  <a:pt x="4521" y="8201"/>
                </a:cubicBezTo>
                <a:lnTo>
                  <a:pt x="4521" y="8201"/>
                </a:lnTo>
                <a:cubicBezTo>
                  <a:pt x="4505" y="8197"/>
                  <a:pt x="4488" y="8194"/>
                  <a:pt x="4471" y="8190"/>
                </a:cubicBezTo>
                <a:cubicBezTo>
                  <a:pt x="4457" y="8186"/>
                  <a:pt x="4425" y="8181"/>
                  <a:pt x="4398" y="8173"/>
                </a:cubicBezTo>
                <a:lnTo>
                  <a:pt x="4398" y="8173"/>
                </a:lnTo>
                <a:cubicBezTo>
                  <a:pt x="4393" y="8171"/>
                  <a:pt x="4385" y="8166"/>
                  <a:pt x="4372" y="8159"/>
                </a:cubicBezTo>
                <a:cubicBezTo>
                  <a:pt x="4353" y="8149"/>
                  <a:pt x="4334" y="8140"/>
                  <a:pt x="4315" y="8129"/>
                </a:cubicBezTo>
                <a:cubicBezTo>
                  <a:pt x="4288" y="8113"/>
                  <a:pt x="4262" y="8096"/>
                  <a:pt x="4237" y="8079"/>
                </a:cubicBezTo>
                <a:lnTo>
                  <a:pt x="4237" y="8079"/>
                </a:lnTo>
                <a:cubicBezTo>
                  <a:pt x="4237" y="8078"/>
                  <a:pt x="4237" y="8078"/>
                  <a:pt x="4237" y="8078"/>
                </a:cubicBezTo>
                <a:cubicBezTo>
                  <a:pt x="4212" y="8056"/>
                  <a:pt x="4191" y="8037"/>
                  <a:pt x="4170" y="8018"/>
                </a:cubicBezTo>
                <a:lnTo>
                  <a:pt x="4170" y="8018"/>
                </a:lnTo>
                <a:cubicBezTo>
                  <a:pt x="4170" y="8018"/>
                  <a:pt x="4170" y="8018"/>
                  <a:pt x="4170" y="8018"/>
                </a:cubicBezTo>
                <a:lnTo>
                  <a:pt x="2852" y="6701"/>
                </a:lnTo>
                <a:lnTo>
                  <a:pt x="1224" y="5073"/>
                </a:lnTo>
                <a:lnTo>
                  <a:pt x="1171" y="5019"/>
                </a:lnTo>
                <a:lnTo>
                  <a:pt x="1164" y="5013"/>
                </a:lnTo>
                <a:cubicBezTo>
                  <a:pt x="1149" y="4998"/>
                  <a:pt x="1135" y="4979"/>
                  <a:pt x="1118" y="4964"/>
                </a:cubicBezTo>
                <a:cubicBezTo>
                  <a:pt x="1113" y="4959"/>
                  <a:pt x="1107" y="4954"/>
                  <a:pt x="1102" y="4951"/>
                </a:cubicBezTo>
                <a:lnTo>
                  <a:pt x="1102" y="4951"/>
                </a:lnTo>
                <a:cubicBezTo>
                  <a:pt x="1081" y="4921"/>
                  <a:pt x="1063" y="4882"/>
                  <a:pt x="1049" y="4856"/>
                </a:cubicBezTo>
                <a:cubicBezTo>
                  <a:pt x="1044" y="4848"/>
                  <a:pt x="1040" y="4839"/>
                  <a:pt x="1035" y="4830"/>
                </a:cubicBezTo>
                <a:lnTo>
                  <a:pt x="1035" y="4830"/>
                </a:lnTo>
                <a:cubicBezTo>
                  <a:pt x="1034" y="4800"/>
                  <a:pt x="1003" y="4742"/>
                  <a:pt x="997" y="4716"/>
                </a:cubicBezTo>
                <a:cubicBezTo>
                  <a:pt x="992" y="4696"/>
                  <a:pt x="988" y="4675"/>
                  <a:pt x="983" y="4655"/>
                </a:cubicBezTo>
                <a:cubicBezTo>
                  <a:pt x="978" y="4636"/>
                  <a:pt x="976" y="4629"/>
                  <a:pt x="975" y="4629"/>
                </a:cubicBezTo>
                <a:lnTo>
                  <a:pt x="975" y="4629"/>
                </a:lnTo>
                <a:cubicBezTo>
                  <a:pt x="974" y="4629"/>
                  <a:pt x="986" y="4682"/>
                  <a:pt x="984" y="4682"/>
                </a:cubicBezTo>
                <a:cubicBezTo>
                  <a:pt x="984" y="4682"/>
                  <a:pt x="984" y="4682"/>
                  <a:pt x="984" y="4682"/>
                </a:cubicBezTo>
                <a:cubicBezTo>
                  <a:pt x="969" y="4674"/>
                  <a:pt x="977" y="4560"/>
                  <a:pt x="978" y="4542"/>
                </a:cubicBezTo>
                <a:cubicBezTo>
                  <a:pt x="978" y="4533"/>
                  <a:pt x="976" y="4509"/>
                  <a:pt x="976" y="4486"/>
                </a:cubicBezTo>
                <a:lnTo>
                  <a:pt x="976" y="4486"/>
                </a:lnTo>
                <a:cubicBezTo>
                  <a:pt x="977" y="4484"/>
                  <a:pt x="979" y="4477"/>
                  <a:pt x="983" y="4461"/>
                </a:cubicBezTo>
                <a:cubicBezTo>
                  <a:pt x="988" y="4441"/>
                  <a:pt x="992" y="4420"/>
                  <a:pt x="997" y="4400"/>
                </a:cubicBezTo>
                <a:cubicBezTo>
                  <a:pt x="1004" y="4374"/>
                  <a:pt x="1035" y="4317"/>
                  <a:pt x="1036" y="4287"/>
                </a:cubicBezTo>
                <a:lnTo>
                  <a:pt x="1036" y="4287"/>
                </a:lnTo>
                <a:cubicBezTo>
                  <a:pt x="1043" y="4272"/>
                  <a:pt x="1049" y="4258"/>
                  <a:pt x="1057" y="4245"/>
                </a:cubicBezTo>
                <a:cubicBezTo>
                  <a:pt x="1069" y="4224"/>
                  <a:pt x="1083" y="4193"/>
                  <a:pt x="1100" y="4167"/>
                </a:cubicBezTo>
                <a:lnTo>
                  <a:pt x="1100" y="4167"/>
                </a:lnTo>
                <a:cubicBezTo>
                  <a:pt x="1106" y="4164"/>
                  <a:pt x="1112" y="4158"/>
                  <a:pt x="1118" y="4152"/>
                </a:cubicBezTo>
                <a:cubicBezTo>
                  <a:pt x="1133" y="4135"/>
                  <a:pt x="1149" y="4119"/>
                  <a:pt x="1164" y="4103"/>
                </a:cubicBezTo>
                <a:lnTo>
                  <a:pt x="1172" y="4096"/>
                </a:lnTo>
                <a:cubicBezTo>
                  <a:pt x="1190" y="4077"/>
                  <a:pt x="1209" y="4058"/>
                  <a:pt x="1228" y="4040"/>
                </a:cubicBezTo>
                <a:lnTo>
                  <a:pt x="1480" y="3787"/>
                </a:lnTo>
                <a:lnTo>
                  <a:pt x="3364" y="1903"/>
                </a:lnTo>
                <a:lnTo>
                  <a:pt x="4067" y="1201"/>
                </a:lnTo>
                <a:cubicBezTo>
                  <a:pt x="4106" y="1162"/>
                  <a:pt x="4145" y="1122"/>
                  <a:pt x="4185" y="1084"/>
                </a:cubicBezTo>
                <a:cubicBezTo>
                  <a:pt x="4200" y="1069"/>
                  <a:pt x="4217" y="1055"/>
                  <a:pt x="4232" y="1040"/>
                </a:cubicBezTo>
                <a:lnTo>
                  <a:pt x="4232" y="1040"/>
                </a:lnTo>
                <a:cubicBezTo>
                  <a:pt x="4260" y="1022"/>
                  <a:pt x="4286" y="1004"/>
                  <a:pt x="4313" y="988"/>
                </a:cubicBezTo>
                <a:cubicBezTo>
                  <a:pt x="4327" y="980"/>
                  <a:pt x="4341" y="974"/>
                  <a:pt x="4354" y="967"/>
                </a:cubicBezTo>
                <a:lnTo>
                  <a:pt x="4354" y="967"/>
                </a:lnTo>
                <a:cubicBezTo>
                  <a:pt x="4385" y="966"/>
                  <a:pt x="4457" y="930"/>
                  <a:pt x="4483" y="924"/>
                </a:cubicBezTo>
                <a:cubicBezTo>
                  <a:pt x="4501" y="920"/>
                  <a:pt x="4519" y="917"/>
                  <a:pt x="4537" y="913"/>
                </a:cubicBezTo>
                <a:lnTo>
                  <a:pt x="4537" y="913"/>
                </a:lnTo>
                <a:cubicBezTo>
                  <a:pt x="4567" y="911"/>
                  <a:pt x="4596" y="909"/>
                  <a:pt x="4625" y="909"/>
                </a:cubicBezTo>
                <a:cubicBezTo>
                  <a:pt x="4634" y="909"/>
                  <a:pt x="4665" y="907"/>
                  <a:pt x="4694" y="907"/>
                </a:cubicBezTo>
                <a:close/>
                <a:moveTo>
                  <a:pt x="4608" y="1"/>
                </a:moveTo>
                <a:cubicBezTo>
                  <a:pt x="4349" y="1"/>
                  <a:pt x="4088" y="65"/>
                  <a:pt x="3849" y="201"/>
                </a:cubicBezTo>
                <a:cubicBezTo>
                  <a:pt x="3602" y="342"/>
                  <a:pt x="3407" y="567"/>
                  <a:pt x="3208" y="765"/>
                </a:cubicBezTo>
                <a:lnTo>
                  <a:pt x="1260" y="2713"/>
                </a:lnTo>
                <a:lnTo>
                  <a:pt x="580" y="3393"/>
                </a:lnTo>
                <a:cubicBezTo>
                  <a:pt x="470" y="3504"/>
                  <a:pt x="365" y="3620"/>
                  <a:pt x="284" y="3754"/>
                </a:cubicBezTo>
                <a:cubicBezTo>
                  <a:pt x="61" y="4123"/>
                  <a:pt x="1" y="4605"/>
                  <a:pt x="134" y="5017"/>
                </a:cubicBezTo>
                <a:cubicBezTo>
                  <a:pt x="251" y="5382"/>
                  <a:pt x="494" y="5631"/>
                  <a:pt x="755" y="5892"/>
                </a:cubicBezTo>
                <a:lnTo>
                  <a:pt x="1622" y="6758"/>
                </a:lnTo>
                <a:lnTo>
                  <a:pt x="3415" y="8552"/>
                </a:lnTo>
                <a:lnTo>
                  <a:pt x="3488" y="8624"/>
                </a:lnTo>
                <a:lnTo>
                  <a:pt x="3488" y="8624"/>
                </a:lnTo>
                <a:cubicBezTo>
                  <a:pt x="3499" y="8638"/>
                  <a:pt x="3511" y="8652"/>
                  <a:pt x="3525" y="8665"/>
                </a:cubicBezTo>
                <a:cubicBezTo>
                  <a:pt x="3831" y="8962"/>
                  <a:pt x="4227" y="9110"/>
                  <a:pt x="4624" y="9110"/>
                </a:cubicBezTo>
                <a:cubicBezTo>
                  <a:pt x="5023" y="9110"/>
                  <a:pt x="5421" y="8960"/>
                  <a:pt x="5727" y="8660"/>
                </a:cubicBezTo>
                <a:cubicBezTo>
                  <a:pt x="5895" y="8494"/>
                  <a:pt x="6060" y="8327"/>
                  <a:pt x="6227" y="8160"/>
                </a:cubicBezTo>
                <a:lnTo>
                  <a:pt x="8208" y="6179"/>
                </a:lnTo>
                <a:cubicBezTo>
                  <a:pt x="8380" y="6007"/>
                  <a:pt x="8553" y="5838"/>
                  <a:pt x="8723" y="5664"/>
                </a:cubicBezTo>
                <a:cubicBezTo>
                  <a:pt x="9307" y="5069"/>
                  <a:pt x="9328" y="4129"/>
                  <a:pt x="8776" y="3506"/>
                </a:cubicBezTo>
                <a:cubicBezTo>
                  <a:pt x="8633" y="3346"/>
                  <a:pt x="8473" y="3201"/>
                  <a:pt x="8321" y="3049"/>
                </a:cubicBezTo>
                <a:lnTo>
                  <a:pt x="7372" y="2099"/>
                </a:lnTo>
                <a:cubicBezTo>
                  <a:pt x="6831" y="1560"/>
                  <a:pt x="6292" y="1018"/>
                  <a:pt x="5751" y="478"/>
                </a:cubicBezTo>
                <a:cubicBezTo>
                  <a:pt x="5440" y="169"/>
                  <a:pt x="5027" y="1"/>
                  <a:pt x="46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378;p25"/>
          <p:cNvSpPr/>
          <p:nvPr/>
        </p:nvSpPr>
        <p:spPr>
          <a:xfrm>
            <a:off x="4772148" y="1506968"/>
            <a:ext cx="1085977" cy="1058515"/>
          </a:xfrm>
          <a:custGeom>
            <a:avLst/>
            <a:gdLst/>
            <a:ahLst/>
            <a:cxnLst/>
            <a:rect l="l" t="t" r="r" b="b"/>
            <a:pathLst>
              <a:path w="8423" h="8210" extrusionOk="0">
                <a:moveTo>
                  <a:pt x="4211" y="1"/>
                </a:moveTo>
                <a:cubicBezTo>
                  <a:pt x="3930" y="1"/>
                  <a:pt x="3648" y="107"/>
                  <a:pt x="3435" y="321"/>
                </a:cubicBezTo>
                <a:lnTo>
                  <a:pt x="428" y="3328"/>
                </a:lnTo>
                <a:cubicBezTo>
                  <a:pt x="0" y="3755"/>
                  <a:pt x="0" y="4454"/>
                  <a:pt x="428" y="4882"/>
                </a:cubicBezTo>
                <a:lnTo>
                  <a:pt x="3435" y="7888"/>
                </a:lnTo>
                <a:cubicBezTo>
                  <a:pt x="3648" y="8102"/>
                  <a:pt x="3930" y="8209"/>
                  <a:pt x="4211" y="8209"/>
                </a:cubicBezTo>
                <a:cubicBezTo>
                  <a:pt x="4493" y="8209"/>
                  <a:pt x="4775" y="8102"/>
                  <a:pt x="4988" y="7888"/>
                </a:cubicBezTo>
                <a:lnTo>
                  <a:pt x="7995" y="4882"/>
                </a:lnTo>
                <a:cubicBezTo>
                  <a:pt x="8423" y="4454"/>
                  <a:pt x="8423" y="3755"/>
                  <a:pt x="7995" y="3328"/>
                </a:cubicBezTo>
                <a:lnTo>
                  <a:pt x="4988" y="321"/>
                </a:lnTo>
                <a:cubicBezTo>
                  <a:pt x="4775" y="107"/>
                  <a:pt x="4493" y="1"/>
                  <a:pt x="4211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380;p25"/>
          <p:cNvSpPr/>
          <p:nvPr/>
        </p:nvSpPr>
        <p:spPr>
          <a:xfrm>
            <a:off x="5061995" y="3487440"/>
            <a:ext cx="5013000" cy="792600"/>
          </a:xfrm>
          <a:prstGeom prst="roundRect">
            <a:avLst>
              <a:gd name="adj" fmla="val 50000"/>
            </a:avLst>
          </a:prstGeom>
          <a:solidFill>
            <a:srgbClr val="88C2AF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381;p25"/>
          <p:cNvSpPr txBox="1"/>
          <p:nvPr/>
        </p:nvSpPr>
        <p:spPr>
          <a:xfrm>
            <a:off x="6087834" y="3590886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Mettre en place des formations spécifiques pour renforcer les capacités des agents territoriaux en production, traitement et analyse des </a:t>
            </a:r>
            <a:r>
              <a:rPr lang="fr-FR" sz="1200" dirty="0" smtClean="0"/>
              <a:t>données.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383;p25"/>
          <p:cNvSpPr/>
          <p:nvPr/>
        </p:nvSpPr>
        <p:spPr>
          <a:xfrm>
            <a:off x="4706523" y="3296464"/>
            <a:ext cx="1202659" cy="1174552"/>
          </a:xfrm>
          <a:custGeom>
            <a:avLst/>
            <a:gdLst/>
            <a:ahLst/>
            <a:cxnLst/>
            <a:rect l="l" t="t" r="r" b="b"/>
            <a:pathLst>
              <a:path w="9328" h="9110" extrusionOk="0">
                <a:moveTo>
                  <a:pt x="4707" y="907"/>
                </a:moveTo>
                <a:lnTo>
                  <a:pt x="4707" y="907"/>
                </a:lnTo>
                <a:cubicBezTo>
                  <a:pt x="4729" y="907"/>
                  <a:pt x="4748" y="909"/>
                  <a:pt x="4751" y="914"/>
                </a:cubicBezTo>
                <a:cubicBezTo>
                  <a:pt x="4751" y="915"/>
                  <a:pt x="4751" y="915"/>
                  <a:pt x="4750" y="915"/>
                </a:cubicBezTo>
                <a:cubicBezTo>
                  <a:pt x="4745" y="915"/>
                  <a:pt x="4723" y="910"/>
                  <a:pt x="4707" y="907"/>
                </a:cubicBezTo>
                <a:close/>
                <a:moveTo>
                  <a:pt x="4399" y="943"/>
                </a:moveTo>
                <a:cubicBezTo>
                  <a:pt x="4400" y="943"/>
                  <a:pt x="4382" y="953"/>
                  <a:pt x="4367" y="960"/>
                </a:cubicBezTo>
                <a:lnTo>
                  <a:pt x="4367" y="960"/>
                </a:lnTo>
                <a:cubicBezTo>
                  <a:pt x="4368" y="959"/>
                  <a:pt x="4369" y="959"/>
                  <a:pt x="4369" y="958"/>
                </a:cubicBezTo>
                <a:cubicBezTo>
                  <a:pt x="4390" y="947"/>
                  <a:pt x="4398" y="943"/>
                  <a:pt x="4399" y="943"/>
                </a:cubicBezTo>
                <a:close/>
                <a:moveTo>
                  <a:pt x="4348" y="966"/>
                </a:moveTo>
                <a:cubicBezTo>
                  <a:pt x="4348" y="966"/>
                  <a:pt x="4348" y="966"/>
                  <a:pt x="4349" y="966"/>
                </a:cubicBezTo>
                <a:lnTo>
                  <a:pt x="4349" y="966"/>
                </a:lnTo>
                <a:cubicBezTo>
                  <a:pt x="4348" y="966"/>
                  <a:pt x="4348" y="966"/>
                  <a:pt x="4348" y="966"/>
                </a:cubicBezTo>
                <a:close/>
                <a:moveTo>
                  <a:pt x="5026" y="1038"/>
                </a:moveTo>
                <a:lnTo>
                  <a:pt x="5026" y="1038"/>
                </a:lnTo>
                <a:cubicBezTo>
                  <a:pt x="5035" y="1045"/>
                  <a:pt x="5042" y="1051"/>
                  <a:pt x="5047" y="1058"/>
                </a:cubicBezTo>
                <a:lnTo>
                  <a:pt x="5047" y="1058"/>
                </a:lnTo>
                <a:cubicBezTo>
                  <a:pt x="5045" y="1055"/>
                  <a:pt x="5035" y="1046"/>
                  <a:pt x="5026" y="1038"/>
                </a:cubicBezTo>
                <a:close/>
                <a:moveTo>
                  <a:pt x="1127" y="4136"/>
                </a:moveTo>
                <a:cubicBezTo>
                  <a:pt x="1127" y="4137"/>
                  <a:pt x="1127" y="4137"/>
                  <a:pt x="1126" y="4137"/>
                </a:cubicBezTo>
                <a:lnTo>
                  <a:pt x="1126" y="4137"/>
                </a:lnTo>
                <a:cubicBezTo>
                  <a:pt x="1127" y="4137"/>
                  <a:pt x="1127" y="4137"/>
                  <a:pt x="1127" y="4136"/>
                </a:cubicBezTo>
                <a:close/>
                <a:moveTo>
                  <a:pt x="1028" y="4301"/>
                </a:moveTo>
                <a:cubicBezTo>
                  <a:pt x="1021" y="4316"/>
                  <a:pt x="1012" y="4332"/>
                  <a:pt x="1012" y="4332"/>
                </a:cubicBezTo>
                <a:cubicBezTo>
                  <a:pt x="1012" y="4332"/>
                  <a:pt x="1016" y="4323"/>
                  <a:pt x="1028" y="4301"/>
                </a:cubicBezTo>
                <a:cubicBezTo>
                  <a:pt x="1028" y="4301"/>
                  <a:pt x="1028" y="4301"/>
                  <a:pt x="1028" y="4301"/>
                </a:cubicBezTo>
                <a:close/>
                <a:moveTo>
                  <a:pt x="8269" y="4434"/>
                </a:moveTo>
                <a:lnTo>
                  <a:pt x="8269" y="4434"/>
                </a:lnTo>
                <a:cubicBezTo>
                  <a:pt x="8269" y="4434"/>
                  <a:pt x="8269" y="4434"/>
                  <a:pt x="8269" y="4434"/>
                </a:cubicBezTo>
                <a:lnTo>
                  <a:pt x="8269" y="4434"/>
                </a:lnTo>
                <a:cubicBezTo>
                  <a:pt x="8269" y="4434"/>
                  <a:pt x="8269" y="4434"/>
                  <a:pt x="8269" y="4434"/>
                </a:cubicBezTo>
                <a:close/>
                <a:moveTo>
                  <a:pt x="984" y="4433"/>
                </a:moveTo>
                <a:lnTo>
                  <a:pt x="984" y="4433"/>
                </a:lnTo>
                <a:cubicBezTo>
                  <a:pt x="983" y="4434"/>
                  <a:pt x="978" y="4460"/>
                  <a:pt x="976" y="4475"/>
                </a:cubicBezTo>
                <a:lnTo>
                  <a:pt x="976" y="4475"/>
                </a:lnTo>
                <a:cubicBezTo>
                  <a:pt x="976" y="4455"/>
                  <a:pt x="978" y="4436"/>
                  <a:pt x="984" y="4433"/>
                </a:cubicBezTo>
                <a:close/>
                <a:moveTo>
                  <a:pt x="8262" y="4677"/>
                </a:moveTo>
                <a:cubicBezTo>
                  <a:pt x="8261" y="4679"/>
                  <a:pt x="8261" y="4680"/>
                  <a:pt x="8261" y="4680"/>
                </a:cubicBezTo>
                <a:cubicBezTo>
                  <a:pt x="8261" y="4680"/>
                  <a:pt x="8262" y="4679"/>
                  <a:pt x="8262" y="4677"/>
                </a:cubicBezTo>
                <a:close/>
                <a:moveTo>
                  <a:pt x="1012" y="4784"/>
                </a:moveTo>
                <a:cubicBezTo>
                  <a:pt x="1012" y="4784"/>
                  <a:pt x="1020" y="4797"/>
                  <a:pt x="1026" y="4811"/>
                </a:cubicBezTo>
                <a:lnTo>
                  <a:pt x="1026" y="4811"/>
                </a:lnTo>
                <a:cubicBezTo>
                  <a:pt x="1015" y="4791"/>
                  <a:pt x="1012" y="4784"/>
                  <a:pt x="1012" y="4784"/>
                </a:cubicBezTo>
                <a:close/>
                <a:moveTo>
                  <a:pt x="1035" y="4836"/>
                </a:moveTo>
                <a:lnTo>
                  <a:pt x="1035" y="4836"/>
                </a:lnTo>
                <a:cubicBezTo>
                  <a:pt x="1035" y="4836"/>
                  <a:pt x="1035" y="4836"/>
                  <a:pt x="1035" y="4836"/>
                </a:cubicBezTo>
                <a:cubicBezTo>
                  <a:pt x="1035" y="4836"/>
                  <a:pt x="1035" y="4836"/>
                  <a:pt x="1035" y="4836"/>
                </a:cubicBezTo>
                <a:close/>
                <a:moveTo>
                  <a:pt x="8219" y="4837"/>
                </a:moveTo>
                <a:cubicBezTo>
                  <a:pt x="8218" y="4837"/>
                  <a:pt x="8218" y="4837"/>
                  <a:pt x="8218" y="4837"/>
                </a:cubicBezTo>
                <a:cubicBezTo>
                  <a:pt x="8218" y="4837"/>
                  <a:pt x="8218" y="4837"/>
                  <a:pt x="8219" y="4837"/>
                </a:cubicBezTo>
                <a:close/>
                <a:moveTo>
                  <a:pt x="4350" y="8151"/>
                </a:moveTo>
                <a:cubicBezTo>
                  <a:pt x="4351" y="8152"/>
                  <a:pt x="4376" y="8164"/>
                  <a:pt x="4391" y="8172"/>
                </a:cubicBezTo>
                <a:lnTo>
                  <a:pt x="4391" y="8172"/>
                </a:lnTo>
                <a:cubicBezTo>
                  <a:pt x="4372" y="8166"/>
                  <a:pt x="4356" y="8159"/>
                  <a:pt x="4350" y="8151"/>
                </a:cubicBezTo>
                <a:close/>
                <a:moveTo>
                  <a:pt x="4508" y="8194"/>
                </a:moveTo>
                <a:lnTo>
                  <a:pt x="4508" y="8194"/>
                </a:lnTo>
                <a:cubicBezTo>
                  <a:pt x="4508" y="8194"/>
                  <a:pt x="4509" y="8194"/>
                  <a:pt x="4511" y="8195"/>
                </a:cubicBezTo>
                <a:lnTo>
                  <a:pt x="4511" y="8195"/>
                </a:lnTo>
                <a:cubicBezTo>
                  <a:pt x="4509" y="8194"/>
                  <a:pt x="4508" y="8194"/>
                  <a:pt x="4508" y="8194"/>
                </a:cubicBezTo>
                <a:close/>
                <a:moveTo>
                  <a:pt x="4753" y="8202"/>
                </a:moveTo>
                <a:cubicBezTo>
                  <a:pt x="4758" y="8202"/>
                  <a:pt x="4752" y="8203"/>
                  <a:pt x="4722" y="8205"/>
                </a:cubicBezTo>
                <a:cubicBezTo>
                  <a:pt x="4717" y="8205"/>
                  <a:pt x="4711" y="8205"/>
                  <a:pt x="4706" y="8206"/>
                </a:cubicBezTo>
                <a:lnTo>
                  <a:pt x="4706" y="8206"/>
                </a:lnTo>
                <a:cubicBezTo>
                  <a:pt x="4721" y="8203"/>
                  <a:pt x="4747" y="8202"/>
                  <a:pt x="4753" y="8202"/>
                </a:cubicBezTo>
                <a:close/>
                <a:moveTo>
                  <a:pt x="4691" y="907"/>
                </a:moveTo>
                <a:cubicBezTo>
                  <a:pt x="4694" y="907"/>
                  <a:pt x="4696" y="907"/>
                  <a:pt x="4698" y="907"/>
                </a:cubicBezTo>
                <a:lnTo>
                  <a:pt x="4698" y="907"/>
                </a:lnTo>
                <a:cubicBezTo>
                  <a:pt x="4704" y="908"/>
                  <a:pt x="4712" y="910"/>
                  <a:pt x="4722" y="913"/>
                </a:cubicBezTo>
                <a:cubicBezTo>
                  <a:pt x="4748" y="919"/>
                  <a:pt x="4774" y="925"/>
                  <a:pt x="4799" y="931"/>
                </a:cubicBezTo>
                <a:cubicBezTo>
                  <a:pt x="4808" y="933"/>
                  <a:pt x="4849" y="947"/>
                  <a:pt x="4875" y="956"/>
                </a:cubicBezTo>
                <a:lnTo>
                  <a:pt x="4875" y="956"/>
                </a:lnTo>
                <a:cubicBezTo>
                  <a:pt x="4895" y="966"/>
                  <a:pt x="4929" y="982"/>
                  <a:pt x="4938" y="989"/>
                </a:cubicBezTo>
                <a:cubicBezTo>
                  <a:pt x="4958" y="1000"/>
                  <a:pt x="4986" y="1012"/>
                  <a:pt x="5010" y="1027"/>
                </a:cubicBezTo>
                <a:lnTo>
                  <a:pt x="5010" y="1027"/>
                </a:lnTo>
                <a:cubicBezTo>
                  <a:pt x="5013" y="1031"/>
                  <a:pt x="5020" y="1038"/>
                  <a:pt x="5033" y="1050"/>
                </a:cubicBezTo>
                <a:cubicBezTo>
                  <a:pt x="5048" y="1066"/>
                  <a:pt x="5065" y="1081"/>
                  <a:pt x="5081" y="1096"/>
                </a:cubicBezTo>
                <a:lnTo>
                  <a:pt x="5111" y="1127"/>
                </a:lnTo>
                <a:lnTo>
                  <a:pt x="5322" y="1338"/>
                </a:lnTo>
                <a:lnTo>
                  <a:pt x="6146" y="2162"/>
                </a:lnTo>
                <a:lnTo>
                  <a:pt x="7929" y="3944"/>
                </a:lnTo>
                <a:cubicBezTo>
                  <a:pt x="7980" y="3995"/>
                  <a:pt x="8032" y="4046"/>
                  <a:pt x="8084" y="4100"/>
                </a:cubicBezTo>
                <a:cubicBezTo>
                  <a:pt x="8089" y="4106"/>
                  <a:pt x="8095" y="4111"/>
                  <a:pt x="8100" y="4117"/>
                </a:cubicBezTo>
                <a:cubicBezTo>
                  <a:pt x="8109" y="4126"/>
                  <a:pt x="8117" y="4136"/>
                  <a:pt x="8126" y="4145"/>
                </a:cubicBezTo>
                <a:lnTo>
                  <a:pt x="8126" y="4145"/>
                </a:lnTo>
                <a:cubicBezTo>
                  <a:pt x="8137" y="4174"/>
                  <a:pt x="8200" y="4256"/>
                  <a:pt x="8211" y="4275"/>
                </a:cubicBezTo>
                <a:cubicBezTo>
                  <a:pt x="8216" y="4285"/>
                  <a:pt x="8221" y="4295"/>
                  <a:pt x="8226" y="4305"/>
                </a:cubicBezTo>
                <a:lnTo>
                  <a:pt x="8226" y="4305"/>
                </a:lnTo>
                <a:cubicBezTo>
                  <a:pt x="8237" y="4343"/>
                  <a:pt x="8251" y="4379"/>
                  <a:pt x="8261" y="4417"/>
                </a:cubicBezTo>
                <a:cubicBezTo>
                  <a:pt x="8263" y="4428"/>
                  <a:pt x="8265" y="4438"/>
                  <a:pt x="8268" y="4449"/>
                </a:cubicBezTo>
                <a:lnTo>
                  <a:pt x="8268" y="4449"/>
                </a:lnTo>
                <a:cubicBezTo>
                  <a:pt x="8266" y="4490"/>
                  <a:pt x="8277" y="4535"/>
                  <a:pt x="8276" y="4575"/>
                </a:cubicBezTo>
                <a:cubicBezTo>
                  <a:pt x="8276" y="4596"/>
                  <a:pt x="8274" y="4617"/>
                  <a:pt x="8273" y="4638"/>
                </a:cubicBezTo>
                <a:cubicBezTo>
                  <a:pt x="8272" y="4652"/>
                  <a:pt x="8265" y="4670"/>
                  <a:pt x="8262" y="4677"/>
                </a:cubicBezTo>
                <a:lnTo>
                  <a:pt x="8262" y="4677"/>
                </a:lnTo>
                <a:cubicBezTo>
                  <a:pt x="8264" y="4673"/>
                  <a:pt x="8267" y="4666"/>
                  <a:pt x="8273" y="4654"/>
                </a:cubicBezTo>
                <a:cubicBezTo>
                  <a:pt x="8273" y="4654"/>
                  <a:pt x="8273" y="4654"/>
                  <a:pt x="8273" y="4654"/>
                </a:cubicBezTo>
                <a:lnTo>
                  <a:pt x="8273" y="4654"/>
                </a:lnTo>
                <a:cubicBezTo>
                  <a:pt x="8271" y="4660"/>
                  <a:pt x="8269" y="4666"/>
                  <a:pt x="8268" y="4670"/>
                </a:cubicBezTo>
                <a:cubicBezTo>
                  <a:pt x="8264" y="4691"/>
                  <a:pt x="8259" y="4711"/>
                  <a:pt x="8252" y="4732"/>
                </a:cubicBezTo>
                <a:cubicBezTo>
                  <a:pt x="8249" y="4746"/>
                  <a:pt x="8245" y="4772"/>
                  <a:pt x="8238" y="4796"/>
                </a:cubicBezTo>
                <a:lnTo>
                  <a:pt x="8238" y="4796"/>
                </a:lnTo>
                <a:cubicBezTo>
                  <a:pt x="8235" y="4799"/>
                  <a:pt x="8231" y="4805"/>
                  <a:pt x="8226" y="4816"/>
                </a:cubicBezTo>
                <a:cubicBezTo>
                  <a:pt x="8213" y="4838"/>
                  <a:pt x="8201" y="4863"/>
                  <a:pt x="8187" y="4885"/>
                </a:cubicBezTo>
                <a:cubicBezTo>
                  <a:pt x="8176" y="4905"/>
                  <a:pt x="8166" y="4923"/>
                  <a:pt x="8153" y="4941"/>
                </a:cubicBezTo>
                <a:cubicBezTo>
                  <a:pt x="8151" y="4945"/>
                  <a:pt x="8145" y="4952"/>
                  <a:pt x="8139" y="4959"/>
                </a:cubicBezTo>
                <a:lnTo>
                  <a:pt x="8139" y="4959"/>
                </a:lnTo>
                <a:cubicBezTo>
                  <a:pt x="8122" y="4977"/>
                  <a:pt x="8095" y="5007"/>
                  <a:pt x="8089" y="5013"/>
                </a:cubicBezTo>
                <a:lnTo>
                  <a:pt x="8082" y="5021"/>
                </a:lnTo>
                <a:cubicBezTo>
                  <a:pt x="8027" y="5077"/>
                  <a:pt x="7972" y="5130"/>
                  <a:pt x="7918" y="5185"/>
                </a:cubicBezTo>
                <a:lnTo>
                  <a:pt x="6132" y="6971"/>
                </a:lnTo>
                <a:lnTo>
                  <a:pt x="5310" y="7793"/>
                </a:lnTo>
                <a:lnTo>
                  <a:pt x="5107" y="7995"/>
                </a:lnTo>
                <a:cubicBezTo>
                  <a:pt x="5091" y="8011"/>
                  <a:pt x="5075" y="8029"/>
                  <a:pt x="5059" y="8044"/>
                </a:cubicBezTo>
                <a:cubicBezTo>
                  <a:pt x="5055" y="8047"/>
                  <a:pt x="5038" y="8062"/>
                  <a:pt x="5025" y="8074"/>
                </a:cubicBezTo>
                <a:lnTo>
                  <a:pt x="5025" y="8074"/>
                </a:lnTo>
                <a:cubicBezTo>
                  <a:pt x="5037" y="8065"/>
                  <a:pt x="5053" y="8055"/>
                  <a:pt x="5054" y="8055"/>
                </a:cubicBezTo>
                <a:lnTo>
                  <a:pt x="5054" y="8055"/>
                </a:lnTo>
                <a:cubicBezTo>
                  <a:pt x="5054" y="8055"/>
                  <a:pt x="5047" y="8060"/>
                  <a:pt x="5023" y="8076"/>
                </a:cubicBezTo>
                <a:cubicBezTo>
                  <a:pt x="5022" y="8077"/>
                  <a:pt x="5020" y="8078"/>
                  <a:pt x="5018" y="8079"/>
                </a:cubicBezTo>
                <a:lnTo>
                  <a:pt x="5018" y="8079"/>
                </a:lnTo>
                <a:cubicBezTo>
                  <a:pt x="5020" y="8077"/>
                  <a:pt x="5022" y="8075"/>
                  <a:pt x="5025" y="8074"/>
                </a:cubicBezTo>
                <a:lnTo>
                  <a:pt x="5025" y="8074"/>
                </a:lnTo>
                <a:cubicBezTo>
                  <a:pt x="5020" y="8077"/>
                  <a:pt x="5015" y="8080"/>
                  <a:pt x="5012" y="8083"/>
                </a:cubicBezTo>
                <a:lnTo>
                  <a:pt x="5012" y="8083"/>
                </a:lnTo>
                <a:cubicBezTo>
                  <a:pt x="5014" y="8081"/>
                  <a:pt x="5016" y="8080"/>
                  <a:pt x="5018" y="8079"/>
                </a:cubicBezTo>
                <a:lnTo>
                  <a:pt x="5018" y="8079"/>
                </a:lnTo>
                <a:cubicBezTo>
                  <a:pt x="5013" y="8084"/>
                  <a:pt x="5009" y="8087"/>
                  <a:pt x="5009" y="8087"/>
                </a:cubicBezTo>
                <a:cubicBezTo>
                  <a:pt x="5009" y="8086"/>
                  <a:pt x="5010" y="8085"/>
                  <a:pt x="5012" y="8083"/>
                </a:cubicBezTo>
                <a:lnTo>
                  <a:pt x="5012" y="8083"/>
                </a:lnTo>
                <a:cubicBezTo>
                  <a:pt x="4984" y="8101"/>
                  <a:pt x="4957" y="8119"/>
                  <a:pt x="4927" y="8134"/>
                </a:cubicBezTo>
                <a:cubicBezTo>
                  <a:pt x="4912" y="8142"/>
                  <a:pt x="4897" y="8150"/>
                  <a:pt x="4882" y="8157"/>
                </a:cubicBezTo>
                <a:lnTo>
                  <a:pt x="4882" y="8157"/>
                </a:lnTo>
                <a:cubicBezTo>
                  <a:pt x="4839" y="8171"/>
                  <a:pt x="4799" y="8185"/>
                  <a:pt x="4756" y="8195"/>
                </a:cubicBezTo>
                <a:cubicBezTo>
                  <a:pt x="4743" y="8199"/>
                  <a:pt x="4713" y="8200"/>
                  <a:pt x="4699" y="8206"/>
                </a:cubicBezTo>
                <a:lnTo>
                  <a:pt x="4699" y="8206"/>
                </a:lnTo>
                <a:cubicBezTo>
                  <a:pt x="4670" y="8208"/>
                  <a:pt x="4642" y="8209"/>
                  <a:pt x="4613" y="8209"/>
                </a:cubicBezTo>
                <a:cubicBezTo>
                  <a:pt x="4593" y="8209"/>
                  <a:pt x="4570" y="8208"/>
                  <a:pt x="4550" y="8206"/>
                </a:cubicBezTo>
                <a:cubicBezTo>
                  <a:pt x="4536" y="8205"/>
                  <a:pt x="4518" y="8198"/>
                  <a:pt x="4511" y="8195"/>
                </a:cubicBezTo>
                <a:lnTo>
                  <a:pt x="4511" y="8195"/>
                </a:lnTo>
                <a:cubicBezTo>
                  <a:pt x="4514" y="8196"/>
                  <a:pt x="4518" y="8199"/>
                  <a:pt x="4525" y="8202"/>
                </a:cubicBezTo>
                <a:lnTo>
                  <a:pt x="4525" y="8202"/>
                </a:lnTo>
                <a:cubicBezTo>
                  <a:pt x="4507" y="8198"/>
                  <a:pt x="4489" y="8194"/>
                  <a:pt x="4471" y="8189"/>
                </a:cubicBezTo>
                <a:cubicBezTo>
                  <a:pt x="4457" y="8186"/>
                  <a:pt x="4426" y="8181"/>
                  <a:pt x="4399" y="8174"/>
                </a:cubicBezTo>
                <a:lnTo>
                  <a:pt x="4399" y="8174"/>
                </a:lnTo>
                <a:cubicBezTo>
                  <a:pt x="4395" y="8171"/>
                  <a:pt x="4386" y="8166"/>
                  <a:pt x="4373" y="8159"/>
                </a:cubicBezTo>
                <a:cubicBezTo>
                  <a:pt x="4353" y="8148"/>
                  <a:pt x="4334" y="8139"/>
                  <a:pt x="4316" y="8129"/>
                </a:cubicBezTo>
                <a:cubicBezTo>
                  <a:pt x="4288" y="8114"/>
                  <a:pt x="4262" y="8096"/>
                  <a:pt x="4237" y="8078"/>
                </a:cubicBezTo>
                <a:lnTo>
                  <a:pt x="4237" y="8078"/>
                </a:lnTo>
                <a:cubicBezTo>
                  <a:pt x="4237" y="8078"/>
                  <a:pt x="4237" y="8078"/>
                  <a:pt x="4236" y="8078"/>
                </a:cubicBezTo>
                <a:cubicBezTo>
                  <a:pt x="4212" y="8055"/>
                  <a:pt x="4190" y="8037"/>
                  <a:pt x="4170" y="8018"/>
                </a:cubicBezTo>
                <a:lnTo>
                  <a:pt x="4170" y="8018"/>
                </a:lnTo>
                <a:cubicBezTo>
                  <a:pt x="4170" y="8018"/>
                  <a:pt x="4170" y="8018"/>
                  <a:pt x="4170" y="8018"/>
                </a:cubicBezTo>
                <a:lnTo>
                  <a:pt x="2853" y="6700"/>
                </a:lnTo>
                <a:lnTo>
                  <a:pt x="1224" y="5073"/>
                </a:lnTo>
                <a:lnTo>
                  <a:pt x="1171" y="5018"/>
                </a:lnTo>
                <a:lnTo>
                  <a:pt x="1165" y="5012"/>
                </a:lnTo>
                <a:cubicBezTo>
                  <a:pt x="1148" y="4997"/>
                  <a:pt x="1135" y="4979"/>
                  <a:pt x="1119" y="4964"/>
                </a:cubicBezTo>
                <a:cubicBezTo>
                  <a:pt x="1113" y="4958"/>
                  <a:pt x="1106" y="4953"/>
                  <a:pt x="1101" y="4949"/>
                </a:cubicBezTo>
                <a:lnTo>
                  <a:pt x="1101" y="4949"/>
                </a:lnTo>
                <a:cubicBezTo>
                  <a:pt x="1080" y="4920"/>
                  <a:pt x="1063" y="4882"/>
                  <a:pt x="1049" y="4857"/>
                </a:cubicBezTo>
                <a:cubicBezTo>
                  <a:pt x="1045" y="4847"/>
                  <a:pt x="1040" y="4838"/>
                  <a:pt x="1035" y="4829"/>
                </a:cubicBezTo>
                <a:lnTo>
                  <a:pt x="1035" y="4829"/>
                </a:lnTo>
                <a:cubicBezTo>
                  <a:pt x="1033" y="4798"/>
                  <a:pt x="1003" y="4742"/>
                  <a:pt x="997" y="4716"/>
                </a:cubicBezTo>
                <a:cubicBezTo>
                  <a:pt x="992" y="4695"/>
                  <a:pt x="988" y="4675"/>
                  <a:pt x="983" y="4654"/>
                </a:cubicBezTo>
                <a:cubicBezTo>
                  <a:pt x="978" y="4635"/>
                  <a:pt x="976" y="4628"/>
                  <a:pt x="975" y="4628"/>
                </a:cubicBezTo>
                <a:lnTo>
                  <a:pt x="975" y="4628"/>
                </a:lnTo>
                <a:cubicBezTo>
                  <a:pt x="974" y="4628"/>
                  <a:pt x="986" y="4683"/>
                  <a:pt x="984" y="4683"/>
                </a:cubicBezTo>
                <a:cubicBezTo>
                  <a:pt x="984" y="4683"/>
                  <a:pt x="984" y="4683"/>
                  <a:pt x="984" y="4683"/>
                </a:cubicBezTo>
                <a:cubicBezTo>
                  <a:pt x="968" y="4674"/>
                  <a:pt x="977" y="4560"/>
                  <a:pt x="978" y="4542"/>
                </a:cubicBezTo>
                <a:cubicBezTo>
                  <a:pt x="978" y="4532"/>
                  <a:pt x="976" y="4509"/>
                  <a:pt x="976" y="4486"/>
                </a:cubicBezTo>
                <a:lnTo>
                  <a:pt x="976" y="4486"/>
                </a:lnTo>
                <a:cubicBezTo>
                  <a:pt x="977" y="4484"/>
                  <a:pt x="979" y="4476"/>
                  <a:pt x="983" y="4461"/>
                </a:cubicBezTo>
                <a:cubicBezTo>
                  <a:pt x="988" y="4440"/>
                  <a:pt x="992" y="4420"/>
                  <a:pt x="997" y="4399"/>
                </a:cubicBezTo>
                <a:cubicBezTo>
                  <a:pt x="1004" y="4374"/>
                  <a:pt x="1035" y="4317"/>
                  <a:pt x="1035" y="4286"/>
                </a:cubicBezTo>
                <a:lnTo>
                  <a:pt x="1035" y="4286"/>
                </a:lnTo>
                <a:cubicBezTo>
                  <a:pt x="1043" y="4272"/>
                  <a:pt x="1050" y="4259"/>
                  <a:pt x="1057" y="4245"/>
                </a:cubicBezTo>
                <a:cubicBezTo>
                  <a:pt x="1069" y="4224"/>
                  <a:pt x="1083" y="4193"/>
                  <a:pt x="1100" y="4168"/>
                </a:cubicBezTo>
                <a:lnTo>
                  <a:pt x="1100" y="4168"/>
                </a:lnTo>
                <a:cubicBezTo>
                  <a:pt x="1106" y="4164"/>
                  <a:pt x="1113" y="4158"/>
                  <a:pt x="1119" y="4152"/>
                </a:cubicBezTo>
                <a:cubicBezTo>
                  <a:pt x="1134" y="4135"/>
                  <a:pt x="1150" y="4118"/>
                  <a:pt x="1165" y="4103"/>
                </a:cubicBezTo>
                <a:lnTo>
                  <a:pt x="1172" y="4095"/>
                </a:lnTo>
                <a:cubicBezTo>
                  <a:pt x="1190" y="4076"/>
                  <a:pt x="1209" y="4059"/>
                  <a:pt x="1228" y="4039"/>
                </a:cubicBezTo>
                <a:lnTo>
                  <a:pt x="1480" y="3787"/>
                </a:lnTo>
                <a:lnTo>
                  <a:pt x="3364" y="1903"/>
                </a:lnTo>
                <a:lnTo>
                  <a:pt x="4067" y="1201"/>
                </a:lnTo>
                <a:cubicBezTo>
                  <a:pt x="4106" y="1161"/>
                  <a:pt x="4144" y="1122"/>
                  <a:pt x="4185" y="1083"/>
                </a:cubicBezTo>
                <a:cubicBezTo>
                  <a:pt x="4200" y="1068"/>
                  <a:pt x="4218" y="1054"/>
                  <a:pt x="4234" y="1039"/>
                </a:cubicBezTo>
                <a:lnTo>
                  <a:pt x="4234" y="1039"/>
                </a:lnTo>
                <a:cubicBezTo>
                  <a:pt x="4260" y="1021"/>
                  <a:pt x="4286" y="1003"/>
                  <a:pt x="4313" y="987"/>
                </a:cubicBezTo>
                <a:cubicBezTo>
                  <a:pt x="4328" y="979"/>
                  <a:pt x="4342" y="973"/>
                  <a:pt x="4356" y="966"/>
                </a:cubicBezTo>
                <a:lnTo>
                  <a:pt x="4356" y="966"/>
                </a:lnTo>
                <a:cubicBezTo>
                  <a:pt x="4388" y="964"/>
                  <a:pt x="4458" y="929"/>
                  <a:pt x="4483" y="924"/>
                </a:cubicBezTo>
                <a:cubicBezTo>
                  <a:pt x="4500" y="919"/>
                  <a:pt x="4517" y="916"/>
                  <a:pt x="4534" y="913"/>
                </a:cubicBezTo>
                <a:lnTo>
                  <a:pt x="4534" y="913"/>
                </a:lnTo>
                <a:cubicBezTo>
                  <a:pt x="4565" y="911"/>
                  <a:pt x="4595" y="908"/>
                  <a:pt x="4625" y="908"/>
                </a:cubicBezTo>
                <a:cubicBezTo>
                  <a:pt x="4633" y="908"/>
                  <a:pt x="4663" y="907"/>
                  <a:pt x="4691" y="907"/>
                </a:cubicBezTo>
                <a:close/>
                <a:moveTo>
                  <a:pt x="4607" y="0"/>
                </a:moveTo>
                <a:cubicBezTo>
                  <a:pt x="4349" y="0"/>
                  <a:pt x="4088" y="65"/>
                  <a:pt x="3849" y="200"/>
                </a:cubicBezTo>
                <a:cubicBezTo>
                  <a:pt x="3602" y="341"/>
                  <a:pt x="3407" y="566"/>
                  <a:pt x="3208" y="765"/>
                </a:cubicBezTo>
                <a:lnTo>
                  <a:pt x="1260" y="2712"/>
                </a:lnTo>
                <a:lnTo>
                  <a:pt x="580" y="3393"/>
                </a:lnTo>
                <a:cubicBezTo>
                  <a:pt x="470" y="3503"/>
                  <a:pt x="365" y="3620"/>
                  <a:pt x="285" y="3754"/>
                </a:cubicBezTo>
                <a:cubicBezTo>
                  <a:pt x="61" y="4122"/>
                  <a:pt x="0" y="4604"/>
                  <a:pt x="133" y="5016"/>
                </a:cubicBezTo>
                <a:cubicBezTo>
                  <a:pt x="251" y="5382"/>
                  <a:pt x="495" y="5630"/>
                  <a:pt x="756" y="5891"/>
                </a:cubicBezTo>
                <a:lnTo>
                  <a:pt x="1622" y="6758"/>
                </a:lnTo>
                <a:lnTo>
                  <a:pt x="3416" y="8551"/>
                </a:lnTo>
                <a:lnTo>
                  <a:pt x="3486" y="8622"/>
                </a:lnTo>
                <a:lnTo>
                  <a:pt x="3486" y="8622"/>
                </a:lnTo>
                <a:cubicBezTo>
                  <a:pt x="3498" y="8636"/>
                  <a:pt x="3510" y="8650"/>
                  <a:pt x="3524" y="8664"/>
                </a:cubicBezTo>
                <a:cubicBezTo>
                  <a:pt x="3831" y="8961"/>
                  <a:pt x="4227" y="9110"/>
                  <a:pt x="4624" y="9110"/>
                </a:cubicBezTo>
                <a:cubicBezTo>
                  <a:pt x="5023" y="9110"/>
                  <a:pt x="5422" y="8959"/>
                  <a:pt x="5728" y="8659"/>
                </a:cubicBezTo>
                <a:cubicBezTo>
                  <a:pt x="5895" y="8493"/>
                  <a:pt x="6061" y="8326"/>
                  <a:pt x="6227" y="8160"/>
                </a:cubicBezTo>
                <a:lnTo>
                  <a:pt x="8207" y="6179"/>
                </a:lnTo>
                <a:cubicBezTo>
                  <a:pt x="8379" y="6007"/>
                  <a:pt x="8553" y="5837"/>
                  <a:pt x="8723" y="5663"/>
                </a:cubicBezTo>
                <a:cubicBezTo>
                  <a:pt x="9306" y="5069"/>
                  <a:pt x="9328" y="4128"/>
                  <a:pt x="8775" y="3505"/>
                </a:cubicBezTo>
                <a:cubicBezTo>
                  <a:pt x="8634" y="3345"/>
                  <a:pt x="8472" y="3200"/>
                  <a:pt x="8322" y="3049"/>
                </a:cubicBezTo>
                <a:lnTo>
                  <a:pt x="7372" y="2098"/>
                </a:lnTo>
                <a:cubicBezTo>
                  <a:pt x="6831" y="1559"/>
                  <a:pt x="6292" y="1018"/>
                  <a:pt x="5751" y="478"/>
                </a:cubicBezTo>
                <a:cubicBezTo>
                  <a:pt x="5440" y="169"/>
                  <a:pt x="5026" y="0"/>
                  <a:pt x="46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384;p25"/>
          <p:cNvSpPr/>
          <p:nvPr/>
        </p:nvSpPr>
        <p:spPr>
          <a:xfrm>
            <a:off x="4759771" y="3354547"/>
            <a:ext cx="1085977" cy="1058386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2" y="0"/>
                </a:moveTo>
                <a:cubicBezTo>
                  <a:pt x="3930" y="0"/>
                  <a:pt x="3649" y="107"/>
                  <a:pt x="3435" y="320"/>
                </a:cubicBezTo>
                <a:lnTo>
                  <a:pt x="428" y="3327"/>
                </a:lnTo>
                <a:cubicBezTo>
                  <a:pt x="1" y="3755"/>
                  <a:pt x="1" y="4454"/>
                  <a:pt x="428" y="4882"/>
                </a:cubicBezTo>
                <a:lnTo>
                  <a:pt x="3435" y="7888"/>
                </a:lnTo>
                <a:cubicBezTo>
                  <a:pt x="3649" y="8101"/>
                  <a:pt x="3930" y="8208"/>
                  <a:pt x="4212" y="8208"/>
                </a:cubicBezTo>
                <a:cubicBezTo>
                  <a:pt x="4493" y="8208"/>
                  <a:pt x="4775" y="8101"/>
                  <a:pt x="4989" y="7888"/>
                </a:cubicBezTo>
                <a:lnTo>
                  <a:pt x="7995" y="4882"/>
                </a:lnTo>
                <a:cubicBezTo>
                  <a:pt x="8423" y="4454"/>
                  <a:pt x="8423" y="3755"/>
                  <a:pt x="7995" y="3327"/>
                </a:cubicBezTo>
                <a:lnTo>
                  <a:pt x="4989" y="320"/>
                </a:lnTo>
                <a:cubicBezTo>
                  <a:pt x="4775" y="107"/>
                  <a:pt x="4493" y="0"/>
                  <a:pt x="4212" y="0"/>
                </a:cubicBezTo>
                <a:close/>
              </a:path>
            </a:pathLst>
          </a:custGeom>
          <a:solidFill>
            <a:srgbClr val="88C2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ZoneTexte 177"/>
          <p:cNvSpPr txBox="1"/>
          <p:nvPr/>
        </p:nvSpPr>
        <p:spPr>
          <a:xfrm>
            <a:off x="0" y="2762249"/>
            <a:ext cx="2692413" cy="2145268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fr-FR" sz="2400" b="1" dirty="0"/>
              <a:t>Renforcement de partenariats et de la coordination stratégique au niveau territorial</a:t>
            </a:r>
            <a:endParaRPr lang="fr-FR" sz="2400" dirty="0"/>
          </a:p>
        </p:txBody>
      </p:sp>
      <p:sp>
        <p:nvSpPr>
          <p:cNvPr id="44" name="Google Shape;374;p25"/>
          <p:cNvSpPr/>
          <p:nvPr/>
        </p:nvSpPr>
        <p:spPr>
          <a:xfrm>
            <a:off x="5061995" y="5363325"/>
            <a:ext cx="5013000" cy="7926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375;p25"/>
          <p:cNvSpPr txBox="1"/>
          <p:nvPr/>
        </p:nvSpPr>
        <p:spPr>
          <a:xfrm>
            <a:off x="5996724" y="5316471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CA" sz="1200" dirty="0" smtClean="0"/>
              <a:t>Accompagner </a:t>
            </a:r>
            <a:r>
              <a:rPr lang="fr-CA" sz="1200" dirty="0"/>
              <a:t>les acteurs territoriaux en matière d’approches méthodologiques et d’outils technique de planification et de prospective territoriale et de dispositifs de suivi et </a:t>
            </a:r>
            <a:r>
              <a:rPr lang="fr-CA" sz="1200" dirty="0" smtClean="0"/>
              <a:t>évaluation.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377;p25"/>
          <p:cNvSpPr/>
          <p:nvPr/>
        </p:nvSpPr>
        <p:spPr>
          <a:xfrm>
            <a:off x="4782627" y="5175361"/>
            <a:ext cx="1202788" cy="1174681"/>
          </a:xfrm>
          <a:custGeom>
            <a:avLst/>
            <a:gdLst/>
            <a:ahLst/>
            <a:cxnLst/>
            <a:rect l="l" t="t" r="r" b="b"/>
            <a:pathLst>
              <a:path w="9329" h="9111" extrusionOk="0">
                <a:moveTo>
                  <a:pt x="4704" y="907"/>
                </a:moveTo>
                <a:lnTo>
                  <a:pt x="4704" y="907"/>
                </a:lnTo>
                <a:cubicBezTo>
                  <a:pt x="4728" y="907"/>
                  <a:pt x="4747" y="909"/>
                  <a:pt x="4750" y="915"/>
                </a:cubicBezTo>
                <a:cubicBezTo>
                  <a:pt x="4750" y="915"/>
                  <a:pt x="4750" y="915"/>
                  <a:pt x="4749" y="915"/>
                </a:cubicBezTo>
                <a:cubicBezTo>
                  <a:pt x="4744" y="915"/>
                  <a:pt x="4721" y="910"/>
                  <a:pt x="4704" y="907"/>
                </a:cubicBezTo>
                <a:close/>
                <a:moveTo>
                  <a:pt x="4399" y="943"/>
                </a:moveTo>
                <a:cubicBezTo>
                  <a:pt x="4400" y="943"/>
                  <a:pt x="4377" y="956"/>
                  <a:pt x="4361" y="962"/>
                </a:cubicBezTo>
                <a:lnTo>
                  <a:pt x="4361" y="962"/>
                </a:lnTo>
                <a:cubicBezTo>
                  <a:pt x="4364" y="961"/>
                  <a:pt x="4367" y="959"/>
                  <a:pt x="4370" y="958"/>
                </a:cubicBezTo>
                <a:cubicBezTo>
                  <a:pt x="4390" y="947"/>
                  <a:pt x="4398" y="943"/>
                  <a:pt x="4399" y="943"/>
                </a:cubicBezTo>
                <a:close/>
                <a:moveTo>
                  <a:pt x="5020" y="1034"/>
                </a:moveTo>
                <a:lnTo>
                  <a:pt x="5020" y="1034"/>
                </a:lnTo>
                <a:cubicBezTo>
                  <a:pt x="5031" y="1042"/>
                  <a:pt x="5040" y="1050"/>
                  <a:pt x="5047" y="1059"/>
                </a:cubicBezTo>
                <a:lnTo>
                  <a:pt x="5047" y="1059"/>
                </a:lnTo>
                <a:cubicBezTo>
                  <a:pt x="5045" y="1056"/>
                  <a:pt x="5031" y="1043"/>
                  <a:pt x="5020" y="1034"/>
                </a:cubicBezTo>
                <a:close/>
                <a:moveTo>
                  <a:pt x="1127" y="4137"/>
                </a:moveTo>
                <a:lnTo>
                  <a:pt x="1127" y="4137"/>
                </a:lnTo>
                <a:cubicBezTo>
                  <a:pt x="1127" y="4137"/>
                  <a:pt x="1126" y="4138"/>
                  <a:pt x="1125" y="4138"/>
                </a:cubicBezTo>
                <a:lnTo>
                  <a:pt x="1125" y="4138"/>
                </a:lnTo>
                <a:cubicBezTo>
                  <a:pt x="1126" y="4138"/>
                  <a:pt x="1127" y="4137"/>
                  <a:pt x="1127" y="4137"/>
                </a:cubicBezTo>
                <a:close/>
                <a:moveTo>
                  <a:pt x="1023" y="4310"/>
                </a:moveTo>
                <a:lnTo>
                  <a:pt x="1023" y="4310"/>
                </a:lnTo>
                <a:cubicBezTo>
                  <a:pt x="1018" y="4322"/>
                  <a:pt x="1012" y="4332"/>
                  <a:pt x="1012" y="4332"/>
                </a:cubicBezTo>
                <a:cubicBezTo>
                  <a:pt x="1012" y="4332"/>
                  <a:pt x="1015" y="4326"/>
                  <a:pt x="1023" y="4310"/>
                </a:cubicBezTo>
                <a:close/>
                <a:moveTo>
                  <a:pt x="8269" y="4435"/>
                </a:moveTo>
                <a:cubicBezTo>
                  <a:pt x="8269" y="4435"/>
                  <a:pt x="8269" y="4435"/>
                  <a:pt x="8269" y="4435"/>
                </a:cubicBezTo>
                <a:lnTo>
                  <a:pt x="8269" y="4435"/>
                </a:lnTo>
                <a:cubicBezTo>
                  <a:pt x="8269" y="4435"/>
                  <a:pt x="8269" y="4435"/>
                  <a:pt x="8269" y="4435"/>
                </a:cubicBezTo>
                <a:close/>
                <a:moveTo>
                  <a:pt x="984" y="4434"/>
                </a:moveTo>
                <a:cubicBezTo>
                  <a:pt x="983" y="4434"/>
                  <a:pt x="978" y="4461"/>
                  <a:pt x="976" y="4476"/>
                </a:cubicBezTo>
                <a:lnTo>
                  <a:pt x="976" y="4476"/>
                </a:lnTo>
                <a:cubicBezTo>
                  <a:pt x="977" y="4455"/>
                  <a:pt x="978" y="4437"/>
                  <a:pt x="984" y="4434"/>
                </a:cubicBezTo>
                <a:close/>
                <a:moveTo>
                  <a:pt x="1012" y="4784"/>
                </a:moveTo>
                <a:lnTo>
                  <a:pt x="1012" y="4784"/>
                </a:lnTo>
                <a:cubicBezTo>
                  <a:pt x="1012" y="4784"/>
                  <a:pt x="1018" y="4794"/>
                  <a:pt x="1023" y="4806"/>
                </a:cubicBezTo>
                <a:lnTo>
                  <a:pt x="1023" y="4806"/>
                </a:lnTo>
                <a:cubicBezTo>
                  <a:pt x="1015" y="4790"/>
                  <a:pt x="1012" y="4784"/>
                  <a:pt x="1012" y="4784"/>
                </a:cubicBezTo>
                <a:close/>
                <a:moveTo>
                  <a:pt x="8219" y="4837"/>
                </a:moveTo>
                <a:cubicBezTo>
                  <a:pt x="8218" y="4837"/>
                  <a:pt x="8218" y="4838"/>
                  <a:pt x="8218" y="4838"/>
                </a:cubicBezTo>
                <a:cubicBezTo>
                  <a:pt x="8218" y="4838"/>
                  <a:pt x="8218" y="4837"/>
                  <a:pt x="8219" y="4837"/>
                </a:cubicBezTo>
                <a:close/>
                <a:moveTo>
                  <a:pt x="4350" y="8151"/>
                </a:moveTo>
                <a:cubicBezTo>
                  <a:pt x="4351" y="8151"/>
                  <a:pt x="4376" y="8164"/>
                  <a:pt x="4391" y="8172"/>
                </a:cubicBezTo>
                <a:lnTo>
                  <a:pt x="4391" y="8172"/>
                </a:lnTo>
                <a:cubicBezTo>
                  <a:pt x="4372" y="8166"/>
                  <a:pt x="4356" y="8159"/>
                  <a:pt x="4350" y="8151"/>
                </a:cubicBezTo>
                <a:close/>
                <a:moveTo>
                  <a:pt x="4752" y="8202"/>
                </a:moveTo>
                <a:cubicBezTo>
                  <a:pt x="4759" y="8202"/>
                  <a:pt x="4754" y="8203"/>
                  <a:pt x="4723" y="8205"/>
                </a:cubicBezTo>
                <a:cubicBezTo>
                  <a:pt x="4717" y="8206"/>
                  <a:pt x="4711" y="8206"/>
                  <a:pt x="4705" y="8206"/>
                </a:cubicBezTo>
                <a:lnTo>
                  <a:pt x="4705" y="8206"/>
                </a:lnTo>
                <a:cubicBezTo>
                  <a:pt x="4720" y="8204"/>
                  <a:pt x="4744" y="8202"/>
                  <a:pt x="4752" y="8202"/>
                </a:cubicBezTo>
                <a:close/>
                <a:moveTo>
                  <a:pt x="4694" y="907"/>
                </a:moveTo>
                <a:cubicBezTo>
                  <a:pt x="4695" y="907"/>
                  <a:pt x="4696" y="907"/>
                  <a:pt x="4697" y="907"/>
                </a:cubicBezTo>
                <a:lnTo>
                  <a:pt x="4697" y="907"/>
                </a:lnTo>
                <a:cubicBezTo>
                  <a:pt x="4703" y="908"/>
                  <a:pt x="4711" y="911"/>
                  <a:pt x="4723" y="914"/>
                </a:cubicBezTo>
                <a:cubicBezTo>
                  <a:pt x="4748" y="920"/>
                  <a:pt x="4774" y="925"/>
                  <a:pt x="4799" y="931"/>
                </a:cubicBezTo>
                <a:cubicBezTo>
                  <a:pt x="4808" y="934"/>
                  <a:pt x="4849" y="948"/>
                  <a:pt x="4875" y="957"/>
                </a:cubicBezTo>
                <a:lnTo>
                  <a:pt x="4875" y="957"/>
                </a:lnTo>
                <a:cubicBezTo>
                  <a:pt x="4894" y="967"/>
                  <a:pt x="4928" y="983"/>
                  <a:pt x="4939" y="989"/>
                </a:cubicBezTo>
                <a:cubicBezTo>
                  <a:pt x="4958" y="1000"/>
                  <a:pt x="4985" y="1012"/>
                  <a:pt x="5009" y="1027"/>
                </a:cubicBezTo>
                <a:lnTo>
                  <a:pt x="5009" y="1027"/>
                </a:lnTo>
                <a:cubicBezTo>
                  <a:pt x="5011" y="1030"/>
                  <a:pt x="5019" y="1037"/>
                  <a:pt x="5032" y="1050"/>
                </a:cubicBezTo>
                <a:cubicBezTo>
                  <a:pt x="5047" y="1065"/>
                  <a:pt x="5065" y="1081"/>
                  <a:pt x="5081" y="1096"/>
                </a:cubicBezTo>
                <a:lnTo>
                  <a:pt x="5111" y="1127"/>
                </a:lnTo>
                <a:lnTo>
                  <a:pt x="5322" y="1339"/>
                </a:lnTo>
                <a:lnTo>
                  <a:pt x="6146" y="2162"/>
                </a:lnTo>
                <a:lnTo>
                  <a:pt x="7929" y="3945"/>
                </a:lnTo>
                <a:cubicBezTo>
                  <a:pt x="7980" y="3996"/>
                  <a:pt x="8033" y="4047"/>
                  <a:pt x="8084" y="4099"/>
                </a:cubicBezTo>
                <a:cubicBezTo>
                  <a:pt x="8089" y="4106"/>
                  <a:pt x="8095" y="4111"/>
                  <a:pt x="8100" y="4118"/>
                </a:cubicBezTo>
                <a:cubicBezTo>
                  <a:pt x="8109" y="4126"/>
                  <a:pt x="8117" y="4136"/>
                  <a:pt x="8126" y="4145"/>
                </a:cubicBezTo>
                <a:lnTo>
                  <a:pt x="8126" y="4145"/>
                </a:lnTo>
                <a:cubicBezTo>
                  <a:pt x="8135" y="4173"/>
                  <a:pt x="8200" y="4257"/>
                  <a:pt x="8211" y="4275"/>
                </a:cubicBezTo>
                <a:cubicBezTo>
                  <a:pt x="8216" y="4285"/>
                  <a:pt x="8220" y="4295"/>
                  <a:pt x="8225" y="4305"/>
                </a:cubicBezTo>
                <a:lnTo>
                  <a:pt x="8225" y="4305"/>
                </a:lnTo>
                <a:cubicBezTo>
                  <a:pt x="8236" y="4343"/>
                  <a:pt x="8250" y="4378"/>
                  <a:pt x="8260" y="4416"/>
                </a:cubicBezTo>
                <a:cubicBezTo>
                  <a:pt x="8263" y="4428"/>
                  <a:pt x="8265" y="4439"/>
                  <a:pt x="8268" y="4450"/>
                </a:cubicBezTo>
                <a:lnTo>
                  <a:pt x="8268" y="4450"/>
                </a:lnTo>
                <a:cubicBezTo>
                  <a:pt x="8266" y="4490"/>
                  <a:pt x="8277" y="4536"/>
                  <a:pt x="8275" y="4575"/>
                </a:cubicBezTo>
                <a:cubicBezTo>
                  <a:pt x="8275" y="4595"/>
                  <a:pt x="8274" y="4618"/>
                  <a:pt x="8273" y="4638"/>
                </a:cubicBezTo>
                <a:cubicBezTo>
                  <a:pt x="8271" y="4656"/>
                  <a:pt x="8261" y="4680"/>
                  <a:pt x="8261" y="4680"/>
                </a:cubicBezTo>
                <a:cubicBezTo>
                  <a:pt x="8261" y="4680"/>
                  <a:pt x="8264" y="4674"/>
                  <a:pt x="8273" y="4656"/>
                </a:cubicBezTo>
                <a:lnTo>
                  <a:pt x="8273" y="4656"/>
                </a:lnTo>
                <a:cubicBezTo>
                  <a:pt x="8271" y="4661"/>
                  <a:pt x="8269" y="4667"/>
                  <a:pt x="8268" y="4671"/>
                </a:cubicBezTo>
                <a:cubicBezTo>
                  <a:pt x="8264" y="4692"/>
                  <a:pt x="8259" y="4712"/>
                  <a:pt x="8253" y="4733"/>
                </a:cubicBezTo>
                <a:cubicBezTo>
                  <a:pt x="8249" y="4746"/>
                  <a:pt x="8245" y="4772"/>
                  <a:pt x="8239" y="4796"/>
                </a:cubicBezTo>
                <a:lnTo>
                  <a:pt x="8239" y="4796"/>
                </a:lnTo>
                <a:cubicBezTo>
                  <a:pt x="8236" y="4798"/>
                  <a:pt x="8232" y="4805"/>
                  <a:pt x="8226" y="4815"/>
                </a:cubicBezTo>
                <a:cubicBezTo>
                  <a:pt x="8213" y="4839"/>
                  <a:pt x="8202" y="4863"/>
                  <a:pt x="8187" y="4886"/>
                </a:cubicBezTo>
                <a:cubicBezTo>
                  <a:pt x="8176" y="4905"/>
                  <a:pt x="8166" y="4923"/>
                  <a:pt x="8152" y="4941"/>
                </a:cubicBezTo>
                <a:cubicBezTo>
                  <a:pt x="8150" y="4945"/>
                  <a:pt x="8145" y="4953"/>
                  <a:pt x="8139" y="4960"/>
                </a:cubicBezTo>
                <a:lnTo>
                  <a:pt x="8139" y="4960"/>
                </a:lnTo>
                <a:cubicBezTo>
                  <a:pt x="8122" y="4978"/>
                  <a:pt x="8095" y="5007"/>
                  <a:pt x="8089" y="5014"/>
                </a:cubicBezTo>
                <a:lnTo>
                  <a:pt x="8081" y="5022"/>
                </a:lnTo>
                <a:cubicBezTo>
                  <a:pt x="8028" y="5076"/>
                  <a:pt x="7972" y="5131"/>
                  <a:pt x="7917" y="5186"/>
                </a:cubicBezTo>
                <a:lnTo>
                  <a:pt x="6132" y="6971"/>
                </a:lnTo>
                <a:lnTo>
                  <a:pt x="5310" y="7793"/>
                </a:lnTo>
                <a:lnTo>
                  <a:pt x="5107" y="7995"/>
                </a:lnTo>
                <a:cubicBezTo>
                  <a:pt x="5091" y="8012"/>
                  <a:pt x="5076" y="8028"/>
                  <a:pt x="5059" y="8044"/>
                </a:cubicBezTo>
                <a:cubicBezTo>
                  <a:pt x="5055" y="8047"/>
                  <a:pt x="5036" y="8063"/>
                  <a:pt x="5023" y="8075"/>
                </a:cubicBezTo>
                <a:lnTo>
                  <a:pt x="5023" y="8075"/>
                </a:lnTo>
                <a:cubicBezTo>
                  <a:pt x="5036" y="8066"/>
                  <a:pt x="5053" y="8056"/>
                  <a:pt x="5054" y="8056"/>
                </a:cubicBezTo>
                <a:lnTo>
                  <a:pt x="5054" y="8056"/>
                </a:lnTo>
                <a:cubicBezTo>
                  <a:pt x="5054" y="8056"/>
                  <a:pt x="5047" y="8061"/>
                  <a:pt x="5023" y="8076"/>
                </a:cubicBezTo>
                <a:cubicBezTo>
                  <a:pt x="5021" y="8078"/>
                  <a:pt x="5019" y="8079"/>
                  <a:pt x="5017" y="8080"/>
                </a:cubicBezTo>
                <a:lnTo>
                  <a:pt x="5017" y="8080"/>
                </a:lnTo>
                <a:cubicBezTo>
                  <a:pt x="5019" y="8079"/>
                  <a:pt x="5021" y="8077"/>
                  <a:pt x="5023" y="8075"/>
                </a:cubicBezTo>
                <a:lnTo>
                  <a:pt x="5023" y="8075"/>
                </a:lnTo>
                <a:cubicBezTo>
                  <a:pt x="5019" y="8078"/>
                  <a:pt x="5015" y="8081"/>
                  <a:pt x="5012" y="8083"/>
                </a:cubicBezTo>
                <a:lnTo>
                  <a:pt x="5012" y="8083"/>
                </a:lnTo>
                <a:cubicBezTo>
                  <a:pt x="5014" y="8082"/>
                  <a:pt x="5016" y="8081"/>
                  <a:pt x="5017" y="8080"/>
                </a:cubicBezTo>
                <a:lnTo>
                  <a:pt x="5017" y="8080"/>
                </a:lnTo>
                <a:cubicBezTo>
                  <a:pt x="5012" y="8085"/>
                  <a:pt x="5009" y="8088"/>
                  <a:pt x="5009" y="8088"/>
                </a:cubicBezTo>
                <a:cubicBezTo>
                  <a:pt x="5009" y="8087"/>
                  <a:pt x="5010" y="8085"/>
                  <a:pt x="5012" y="8083"/>
                </a:cubicBezTo>
                <a:lnTo>
                  <a:pt x="5012" y="8083"/>
                </a:lnTo>
                <a:cubicBezTo>
                  <a:pt x="4984" y="8101"/>
                  <a:pt x="4956" y="8119"/>
                  <a:pt x="4927" y="8135"/>
                </a:cubicBezTo>
                <a:cubicBezTo>
                  <a:pt x="4912" y="8143"/>
                  <a:pt x="4896" y="8150"/>
                  <a:pt x="4881" y="8158"/>
                </a:cubicBezTo>
                <a:lnTo>
                  <a:pt x="4881" y="8158"/>
                </a:lnTo>
                <a:cubicBezTo>
                  <a:pt x="4839" y="8172"/>
                  <a:pt x="4798" y="8186"/>
                  <a:pt x="4755" y="8196"/>
                </a:cubicBezTo>
                <a:cubicBezTo>
                  <a:pt x="4742" y="8200"/>
                  <a:pt x="4713" y="8201"/>
                  <a:pt x="4699" y="8207"/>
                </a:cubicBezTo>
                <a:lnTo>
                  <a:pt x="4699" y="8207"/>
                </a:lnTo>
                <a:cubicBezTo>
                  <a:pt x="4670" y="8208"/>
                  <a:pt x="4642" y="8209"/>
                  <a:pt x="4612" y="8209"/>
                </a:cubicBezTo>
                <a:cubicBezTo>
                  <a:pt x="4592" y="8209"/>
                  <a:pt x="4570" y="8207"/>
                  <a:pt x="4550" y="8206"/>
                </a:cubicBezTo>
                <a:cubicBezTo>
                  <a:pt x="4532" y="8204"/>
                  <a:pt x="4508" y="8194"/>
                  <a:pt x="4507" y="8194"/>
                </a:cubicBezTo>
                <a:lnTo>
                  <a:pt x="4507" y="8194"/>
                </a:lnTo>
                <a:cubicBezTo>
                  <a:pt x="4507" y="8194"/>
                  <a:pt x="4511" y="8196"/>
                  <a:pt x="4521" y="8201"/>
                </a:cubicBezTo>
                <a:lnTo>
                  <a:pt x="4521" y="8201"/>
                </a:lnTo>
                <a:cubicBezTo>
                  <a:pt x="4505" y="8197"/>
                  <a:pt x="4488" y="8194"/>
                  <a:pt x="4471" y="8190"/>
                </a:cubicBezTo>
                <a:cubicBezTo>
                  <a:pt x="4457" y="8186"/>
                  <a:pt x="4425" y="8181"/>
                  <a:pt x="4398" y="8173"/>
                </a:cubicBezTo>
                <a:lnTo>
                  <a:pt x="4398" y="8173"/>
                </a:lnTo>
                <a:cubicBezTo>
                  <a:pt x="4393" y="8171"/>
                  <a:pt x="4385" y="8166"/>
                  <a:pt x="4372" y="8159"/>
                </a:cubicBezTo>
                <a:cubicBezTo>
                  <a:pt x="4353" y="8149"/>
                  <a:pt x="4334" y="8140"/>
                  <a:pt x="4315" y="8129"/>
                </a:cubicBezTo>
                <a:cubicBezTo>
                  <a:pt x="4288" y="8113"/>
                  <a:pt x="4262" y="8096"/>
                  <a:pt x="4237" y="8079"/>
                </a:cubicBezTo>
                <a:lnTo>
                  <a:pt x="4237" y="8079"/>
                </a:lnTo>
                <a:cubicBezTo>
                  <a:pt x="4237" y="8078"/>
                  <a:pt x="4237" y="8078"/>
                  <a:pt x="4237" y="8078"/>
                </a:cubicBezTo>
                <a:cubicBezTo>
                  <a:pt x="4212" y="8056"/>
                  <a:pt x="4191" y="8037"/>
                  <a:pt x="4170" y="8018"/>
                </a:cubicBezTo>
                <a:lnTo>
                  <a:pt x="4170" y="8018"/>
                </a:lnTo>
                <a:cubicBezTo>
                  <a:pt x="4170" y="8018"/>
                  <a:pt x="4170" y="8018"/>
                  <a:pt x="4170" y="8018"/>
                </a:cubicBezTo>
                <a:lnTo>
                  <a:pt x="2852" y="6701"/>
                </a:lnTo>
                <a:lnTo>
                  <a:pt x="1224" y="5073"/>
                </a:lnTo>
                <a:lnTo>
                  <a:pt x="1171" y="5019"/>
                </a:lnTo>
                <a:lnTo>
                  <a:pt x="1164" y="5013"/>
                </a:lnTo>
                <a:cubicBezTo>
                  <a:pt x="1149" y="4998"/>
                  <a:pt x="1135" y="4979"/>
                  <a:pt x="1118" y="4964"/>
                </a:cubicBezTo>
                <a:cubicBezTo>
                  <a:pt x="1113" y="4959"/>
                  <a:pt x="1107" y="4954"/>
                  <a:pt x="1102" y="4951"/>
                </a:cubicBezTo>
                <a:lnTo>
                  <a:pt x="1102" y="4951"/>
                </a:lnTo>
                <a:cubicBezTo>
                  <a:pt x="1081" y="4921"/>
                  <a:pt x="1063" y="4882"/>
                  <a:pt x="1049" y="4856"/>
                </a:cubicBezTo>
                <a:cubicBezTo>
                  <a:pt x="1044" y="4848"/>
                  <a:pt x="1040" y="4839"/>
                  <a:pt x="1035" y="4830"/>
                </a:cubicBezTo>
                <a:lnTo>
                  <a:pt x="1035" y="4830"/>
                </a:lnTo>
                <a:cubicBezTo>
                  <a:pt x="1034" y="4800"/>
                  <a:pt x="1003" y="4742"/>
                  <a:pt x="997" y="4716"/>
                </a:cubicBezTo>
                <a:cubicBezTo>
                  <a:pt x="992" y="4696"/>
                  <a:pt x="988" y="4675"/>
                  <a:pt x="983" y="4655"/>
                </a:cubicBezTo>
                <a:cubicBezTo>
                  <a:pt x="978" y="4636"/>
                  <a:pt x="976" y="4629"/>
                  <a:pt x="975" y="4629"/>
                </a:cubicBezTo>
                <a:lnTo>
                  <a:pt x="975" y="4629"/>
                </a:lnTo>
                <a:cubicBezTo>
                  <a:pt x="974" y="4629"/>
                  <a:pt x="986" y="4682"/>
                  <a:pt x="984" y="4682"/>
                </a:cubicBezTo>
                <a:cubicBezTo>
                  <a:pt x="984" y="4682"/>
                  <a:pt x="984" y="4682"/>
                  <a:pt x="984" y="4682"/>
                </a:cubicBezTo>
                <a:cubicBezTo>
                  <a:pt x="969" y="4674"/>
                  <a:pt x="977" y="4560"/>
                  <a:pt x="978" y="4542"/>
                </a:cubicBezTo>
                <a:cubicBezTo>
                  <a:pt x="978" y="4533"/>
                  <a:pt x="976" y="4509"/>
                  <a:pt x="976" y="4486"/>
                </a:cubicBezTo>
                <a:lnTo>
                  <a:pt x="976" y="4486"/>
                </a:lnTo>
                <a:cubicBezTo>
                  <a:pt x="977" y="4484"/>
                  <a:pt x="979" y="4477"/>
                  <a:pt x="983" y="4461"/>
                </a:cubicBezTo>
                <a:cubicBezTo>
                  <a:pt x="988" y="4441"/>
                  <a:pt x="992" y="4420"/>
                  <a:pt x="997" y="4400"/>
                </a:cubicBezTo>
                <a:cubicBezTo>
                  <a:pt x="1004" y="4374"/>
                  <a:pt x="1035" y="4317"/>
                  <a:pt x="1036" y="4287"/>
                </a:cubicBezTo>
                <a:lnTo>
                  <a:pt x="1036" y="4287"/>
                </a:lnTo>
                <a:cubicBezTo>
                  <a:pt x="1043" y="4272"/>
                  <a:pt x="1049" y="4258"/>
                  <a:pt x="1057" y="4245"/>
                </a:cubicBezTo>
                <a:cubicBezTo>
                  <a:pt x="1069" y="4224"/>
                  <a:pt x="1083" y="4193"/>
                  <a:pt x="1100" y="4167"/>
                </a:cubicBezTo>
                <a:lnTo>
                  <a:pt x="1100" y="4167"/>
                </a:lnTo>
                <a:cubicBezTo>
                  <a:pt x="1106" y="4164"/>
                  <a:pt x="1112" y="4158"/>
                  <a:pt x="1118" y="4152"/>
                </a:cubicBezTo>
                <a:cubicBezTo>
                  <a:pt x="1133" y="4135"/>
                  <a:pt x="1149" y="4119"/>
                  <a:pt x="1164" y="4103"/>
                </a:cubicBezTo>
                <a:lnTo>
                  <a:pt x="1172" y="4096"/>
                </a:lnTo>
                <a:cubicBezTo>
                  <a:pt x="1190" y="4077"/>
                  <a:pt x="1209" y="4058"/>
                  <a:pt x="1228" y="4040"/>
                </a:cubicBezTo>
                <a:lnTo>
                  <a:pt x="1480" y="3787"/>
                </a:lnTo>
                <a:lnTo>
                  <a:pt x="3364" y="1903"/>
                </a:lnTo>
                <a:lnTo>
                  <a:pt x="4067" y="1201"/>
                </a:lnTo>
                <a:cubicBezTo>
                  <a:pt x="4106" y="1162"/>
                  <a:pt x="4145" y="1122"/>
                  <a:pt x="4185" y="1084"/>
                </a:cubicBezTo>
                <a:cubicBezTo>
                  <a:pt x="4200" y="1069"/>
                  <a:pt x="4217" y="1055"/>
                  <a:pt x="4232" y="1040"/>
                </a:cubicBezTo>
                <a:lnTo>
                  <a:pt x="4232" y="1040"/>
                </a:lnTo>
                <a:cubicBezTo>
                  <a:pt x="4260" y="1022"/>
                  <a:pt x="4286" y="1004"/>
                  <a:pt x="4313" y="988"/>
                </a:cubicBezTo>
                <a:cubicBezTo>
                  <a:pt x="4327" y="980"/>
                  <a:pt x="4341" y="974"/>
                  <a:pt x="4354" y="967"/>
                </a:cubicBezTo>
                <a:lnTo>
                  <a:pt x="4354" y="967"/>
                </a:lnTo>
                <a:cubicBezTo>
                  <a:pt x="4385" y="966"/>
                  <a:pt x="4457" y="930"/>
                  <a:pt x="4483" y="924"/>
                </a:cubicBezTo>
                <a:cubicBezTo>
                  <a:pt x="4501" y="920"/>
                  <a:pt x="4519" y="917"/>
                  <a:pt x="4537" y="913"/>
                </a:cubicBezTo>
                <a:lnTo>
                  <a:pt x="4537" y="913"/>
                </a:lnTo>
                <a:cubicBezTo>
                  <a:pt x="4567" y="911"/>
                  <a:pt x="4596" y="909"/>
                  <a:pt x="4625" y="909"/>
                </a:cubicBezTo>
                <a:cubicBezTo>
                  <a:pt x="4634" y="909"/>
                  <a:pt x="4665" y="907"/>
                  <a:pt x="4694" y="907"/>
                </a:cubicBezTo>
                <a:close/>
                <a:moveTo>
                  <a:pt x="4608" y="1"/>
                </a:moveTo>
                <a:cubicBezTo>
                  <a:pt x="4349" y="1"/>
                  <a:pt x="4088" y="65"/>
                  <a:pt x="3849" y="201"/>
                </a:cubicBezTo>
                <a:cubicBezTo>
                  <a:pt x="3602" y="342"/>
                  <a:pt x="3407" y="567"/>
                  <a:pt x="3208" y="765"/>
                </a:cubicBezTo>
                <a:lnTo>
                  <a:pt x="1260" y="2713"/>
                </a:lnTo>
                <a:lnTo>
                  <a:pt x="580" y="3393"/>
                </a:lnTo>
                <a:cubicBezTo>
                  <a:pt x="470" y="3504"/>
                  <a:pt x="365" y="3620"/>
                  <a:pt x="284" y="3754"/>
                </a:cubicBezTo>
                <a:cubicBezTo>
                  <a:pt x="61" y="4123"/>
                  <a:pt x="1" y="4605"/>
                  <a:pt x="134" y="5017"/>
                </a:cubicBezTo>
                <a:cubicBezTo>
                  <a:pt x="251" y="5382"/>
                  <a:pt x="494" y="5631"/>
                  <a:pt x="755" y="5892"/>
                </a:cubicBezTo>
                <a:lnTo>
                  <a:pt x="1622" y="6758"/>
                </a:lnTo>
                <a:lnTo>
                  <a:pt x="3415" y="8552"/>
                </a:lnTo>
                <a:lnTo>
                  <a:pt x="3488" y="8624"/>
                </a:lnTo>
                <a:lnTo>
                  <a:pt x="3488" y="8624"/>
                </a:lnTo>
                <a:cubicBezTo>
                  <a:pt x="3499" y="8638"/>
                  <a:pt x="3511" y="8652"/>
                  <a:pt x="3525" y="8665"/>
                </a:cubicBezTo>
                <a:cubicBezTo>
                  <a:pt x="3831" y="8962"/>
                  <a:pt x="4227" y="9110"/>
                  <a:pt x="4624" y="9110"/>
                </a:cubicBezTo>
                <a:cubicBezTo>
                  <a:pt x="5023" y="9110"/>
                  <a:pt x="5421" y="8960"/>
                  <a:pt x="5727" y="8660"/>
                </a:cubicBezTo>
                <a:cubicBezTo>
                  <a:pt x="5895" y="8494"/>
                  <a:pt x="6060" y="8327"/>
                  <a:pt x="6227" y="8160"/>
                </a:cubicBezTo>
                <a:lnTo>
                  <a:pt x="8208" y="6179"/>
                </a:lnTo>
                <a:cubicBezTo>
                  <a:pt x="8380" y="6007"/>
                  <a:pt x="8553" y="5838"/>
                  <a:pt x="8723" y="5664"/>
                </a:cubicBezTo>
                <a:cubicBezTo>
                  <a:pt x="9307" y="5069"/>
                  <a:pt x="9328" y="4129"/>
                  <a:pt x="8776" y="3506"/>
                </a:cubicBezTo>
                <a:cubicBezTo>
                  <a:pt x="8633" y="3346"/>
                  <a:pt x="8473" y="3201"/>
                  <a:pt x="8321" y="3049"/>
                </a:cubicBezTo>
                <a:lnTo>
                  <a:pt x="7372" y="2099"/>
                </a:lnTo>
                <a:cubicBezTo>
                  <a:pt x="6831" y="1560"/>
                  <a:pt x="6292" y="1018"/>
                  <a:pt x="5751" y="478"/>
                </a:cubicBezTo>
                <a:cubicBezTo>
                  <a:pt x="5440" y="169"/>
                  <a:pt x="5027" y="1"/>
                  <a:pt x="46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78;p25"/>
          <p:cNvSpPr/>
          <p:nvPr/>
        </p:nvSpPr>
        <p:spPr>
          <a:xfrm>
            <a:off x="4821661" y="5246075"/>
            <a:ext cx="1085977" cy="1058515"/>
          </a:xfrm>
          <a:custGeom>
            <a:avLst/>
            <a:gdLst/>
            <a:ahLst/>
            <a:cxnLst/>
            <a:rect l="l" t="t" r="r" b="b"/>
            <a:pathLst>
              <a:path w="8423" h="8210" extrusionOk="0">
                <a:moveTo>
                  <a:pt x="4211" y="1"/>
                </a:moveTo>
                <a:cubicBezTo>
                  <a:pt x="3930" y="1"/>
                  <a:pt x="3648" y="107"/>
                  <a:pt x="3435" y="321"/>
                </a:cubicBezTo>
                <a:lnTo>
                  <a:pt x="428" y="3328"/>
                </a:lnTo>
                <a:cubicBezTo>
                  <a:pt x="0" y="3755"/>
                  <a:pt x="0" y="4454"/>
                  <a:pt x="428" y="4882"/>
                </a:cubicBezTo>
                <a:lnTo>
                  <a:pt x="3435" y="7888"/>
                </a:lnTo>
                <a:cubicBezTo>
                  <a:pt x="3648" y="8102"/>
                  <a:pt x="3930" y="8209"/>
                  <a:pt x="4211" y="8209"/>
                </a:cubicBezTo>
                <a:cubicBezTo>
                  <a:pt x="4493" y="8209"/>
                  <a:pt x="4775" y="8102"/>
                  <a:pt x="4988" y="7888"/>
                </a:cubicBezTo>
                <a:lnTo>
                  <a:pt x="7995" y="4882"/>
                </a:lnTo>
                <a:cubicBezTo>
                  <a:pt x="8423" y="4454"/>
                  <a:pt x="8423" y="3755"/>
                  <a:pt x="7995" y="3328"/>
                </a:cubicBezTo>
                <a:lnTo>
                  <a:pt x="4988" y="321"/>
                </a:lnTo>
                <a:cubicBezTo>
                  <a:pt x="4775" y="107"/>
                  <a:pt x="4493" y="1"/>
                  <a:pt x="4211" y="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348;p25"/>
          <p:cNvGrpSpPr/>
          <p:nvPr/>
        </p:nvGrpSpPr>
        <p:grpSpPr>
          <a:xfrm>
            <a:off x="3158931" y="5295458"/>
            <a:ext cx="314317" cy="311710"/>
            <a:chOff x="2712605" y="3705739"/>
            <a:chExt cx="300592" cy="28117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9" name="Google Shape;349;p25"/>
            <p:cNvSpPr/>
            <p:nvPr/>
          </p:nvSpPr>
          <p:spPr>
            <a:xfrm>
              <a:off x="2712605" y="3705739"/>
              <a:ext cx="300592" cy="281174"/>
            </a:xfrm>
            <a:custGeom>
              <a:avLst/>
              <a:gdLst/>
              <a:ahLst/>
              <a:cxnLst/>
              <a:rect l="l" t="t" r="r" b="b"/>
              <a:pathLst>
                <a:path w="2802" h="2621" extrusionOk="0">
                  <a:moveTo>
                    <a:pt x="1350" y="832"/>
                  </a:moveTo>
                  <a:lnTo>
                    <a:pt x="1350" y="832"/>
                  </a:lnTo>
                  <a:cubicBezTo>
                    <a:pt x="1346" y="833"/>
                    <a:pt x="1341" y="834"/>
                    <a:pt x="1337" y="835"/>
                  </a:cubicBezTo>
                  <a:lnTo>
                    <a:pt x="1337" y="835"/>
                  </a:lnTo>
                  <a:cubicBezTo>
                    <a:pt x="1333" y="834"/>
                    <a:pt x="1329" y="834"/>
                    <a:pt x="1324" y="833"/>
                  </a:cubicBezTo>
                  <a:lnTo>
                    <a:pt x="1324" y="833"/>
                  </a:lnTo>
                  <a:cubicBezTo>
                    <a:pt x="1325" y="833"/>
                    <a:pt x="1327" y="833"/>
                    <a:pt x="1328" y="833"/>
                  </a:cubicBezTo>
                  <a:cubicBezTo>
                    <a:pt x="1335" y="833"/>
                    <a:pt x="1342" y="833"/>
                    <a:pt x="1350" y="832"/>
                  </a:cubicBezTo>
                  <a:close/>
                  <a:moveTo>
                    <a:pt x="1645" y="874"/>
                  </a:moveTo>
                  <a:cubicBezTo>
                    <a:pt x="1645" y="874"/>
                    <a:pt x="1645" y="874"/>
                    <a:pt x="1645" y="874"/>
                  </a:cubicBezTo>
                  <a:cubicBezTo>
                    <a:pt x="1645" y="874"/>
                    <a:pt x="1645" y="874"/>
                    <a:pt x="1645" y="874"/>
                  </a:cubicBezTo>
                  <a:close/>
                  <a:moveTo>
                    <a:pt x="1800" y="1004"/>
                  </a:moveTo>
                  <a:lnTo>
                    <a:pt x="1800" y="1004"/>
                  </a:lnTo>
                  <a:cubicBezTo>
                    <a:pt x="1803" y="1008"/>
                    <a:pt x="1806" y="1012"/>
                    <a:pt x="1808" y="1016"/>
                  </a:cubicBezTo>
                  <a:lnTo>
                    <a:pt x="1808" y="1016"/>
                  </a:lnTo>
                  <a:cubicBezTo>
                    <a:pt x="1805" y="1012"/>
                    <a:pt x="1802" y="1008"/>
                    <a:pt x="1800" y="1004"/>
                  </a:cubicBezTo>
                  <a:close/>
                  <a:moveTo>
                    <a:pt x="1902" y="1225"/>
                  </a:moveTo>
                  <a:lnTo>
                    <a:pt x="1902" y="1225"/>
                  </a:lnTo>
                  <a:cubicBezTo>
                    <a:pt x="1903" y="1230"/>
                    <a:pt x="1904" y="1234"/>
                    <a:pt x="1905" y="1238"/>
                  </a:cubicBezTo>
                  <a:cubicBezTo>
                    <a:pt x="1908" y="1251"/>
                    <a:pt x="1908" y="1261"/>
                    <a:pt x="1908" y="1267"/>
                  </a:cubicBezTo>
                  <a:lnTo>
                    <a:pt x="1908" y="1267"/>
                  </a:lnTo>
                  <a:cubicBezTo>
                    <a:pt x="1906" y="1254"/>
                    <a:pt x="1903" y="1239"/>
                    <a:pt x="1902" y="1225"/>
                  </a:cubicBezTo>
                  <a:close/>
                  <a:moveTo>
                    <a:pt x="1323" y="1789"/>
                  </a:moveTo>
                  <a:cubicBezTo>
                    <a:pt x="1319" y="1789"/>
                    <a:pt x="1345" y="1797"/>
                    <a:pt x="1369" y="1800"/>
                  </a:cubicBezTo>
                  <a:lnTo>
                    <a:pt x="1369" y="1800"/>
                  </a:lnTo>
                  <a:cubicBezTo>
                    <a:pt x="1339" y="1791"/>
                    <a:pt x="1326" y="1789"/>
                    <a:pt x="1323" y="1789"/>
                  </a:cubicBezTo>
                  <a:close/>
                  <a:moveTo>
                    <a:pt x="1420" y="824"/>
                  </a:moveTo>
                  <a:cubicBezTo>
                    <a:pt x="1437" y="824"/>
                    <a:pt x="1452" y="825"/>
                    <a:pt x="1468" y="826"/>
                  </a:cubicBezTo>
                  <a:lnTo>
                    <a:pt x="1468" y="826"/>
                  </a:lnTo>
                  <a:cubicBezTo>
                    <a:pt x="1497" y="839"/>
                    <a:pt x="1547" y="840"/>
                    <a:pt x="1578" y="849"/>
                  </a:cubicBezTo>
                  <a:cubicBezTo>
                    <a:pt x="1592" y="854"/>
                    <a:pt x="1609" y="862"/>
                    <a:pt x="1624" y="868"/>
                  </a:cubicBezTo>
                  <a:lnTo>
                    <a:pt x="1624" y="868"/>
                  </a:lnTo>
                  <a:cubicBezTo>
                    <a:pt x="1655" y="886"/>
                    <a:pt x="1686" y="903"/>
                    <a:pt x="1716" y="922"/>
                  </a:cubicBezTo>
                  <a:lnTo>
                    <a:pt x="1716" y="922"/>
                  </a:lnTo>
                  <a:cubicBezTo>
                    <a:pt x="1728" y="935"/>
                    <a:pt x="1744" y="947"/>
                    <a:pt x="1758" y="959"/>
                  </a:cubicBezTo>
                  <a:lnTo>
                    <a:pt x="1791" y="993"/>
                  </a:lnTo>
                  <a:cubicBezTo>
                    <a:pt x="1792" y="994"/>
                    <a:pt x="1794" y="996"/>
                    <a:pt x="1795" y="998"/>
                  </a:cubicBezTo>
                  <a:lnTo>
                    <a:pt x="1795" y="998"/>
                  </a:lnTo>
                  <a:cubicBezTo>
                    <a:pt x="1793" y="993"/>
                    <a:pt x="1790" y="988"/>
                    <a:pt x="1788" y="981"/>
                  </a:cubicBezTo>
                  <a:lnTo>
                    <a:pt x="1788" y="981"/>
                  </a:lnTo>
                  <a:cubicBezTo>
                    <a:pt x="1791" y="989"/>
                    <a:pt x="1795" y="996"/>
                    <a:pt x="1800" y="1004"/>
                  </a:cubicBezTo>
                  <a:lnTo>
                    <a:pt x="1800" y="1004"/>
                  </a:lnTo>
                  <a:cubicBezTo>
                    <a:pt x="1798" y="1002"/>
                    <a:pt x="1797" y="1000"/>
                    <a:pt x="1795" y="998"/>
                  </a:cubicBezTo>
                  <a:lnTo>
                    <a:pt x="1795" y="998"/>
                  </a:lnTo>
                  <a:cubicBezTo>
                    <a:pt x="1807" y="1022"/>
                    <a:pt x="1813" y="1031"/>
                    <a:pt x="1815" y="1031"/>
                  </a:cubicBezTo>
                  <a:cubicBezTo>
                    <a:pt x="1816" y="1031"/>
                    <a:pt x="1813" y="1025"/>
                    <a:pt x="1808" y="1016"/>
                  </a:cubicBezTo>
                  <a:lnTo>
                    <a:pt x="1808" y="1016"/>
                  </a:lnTo>
                  <a:cubicBezTo>
                    <a:pt x="1823" y="1037"/>
                    <a:pt x="1840" y="1058"/>
                    <a:pt x="1851" y="1080"/>
                  </a:cubicBezTo>
                  <a:cubicBezTo>
                    <a:pt x="1859" y="1094"/>
                    <a:pt x="1865" y="1107"/>
                    <a:pt x="1873" y="1122"/>
                  </a:cubicBezTo>
                  <a:cubicBezTo>
                    <a:pt x="1883" y="1155"/>
                    <a:pt x="1894" y="1189"/>
                    <a:pt x="1902" y="1223"/>
                  </a:cubicBezTo>
                  <a:lnTo>
                    <a:pt x="1902" y="1223"/>
                  </a:lnTo>
                  <a:cubicBezTo>
                    <a:pt x="1902" y="1220"/>
                    <a:pt x="1903" y="1217"/>
                    <a:pt x="1903" y="1214"/>
                  </a:cubicBezTo>
                  <a:lnTo>
                    <a:pt x="1903" y="1214"/>
                  </a:lnTo>
                  <a:cubicBezTo>
                    <a:pt x="1903" y="1218"/>
                    <a:pt x="1902" y="1221"/>
                    <a:pt x="1902" y="1225"/>
                  </a:cubicBezTo>
                  <a:lnTo>
                    <a:pt x="1902" y="1225"/>
                  </a:lnTo>
                  <a:cubicBezTo>
                    <a:pt x="1902" y="1225"/>
                    <a:pt x="1902" y="1224"/>
                    <a:pt x="1902" y="1223"/>
                  </a:cubicBezTo>
                  <a:lnTo>
                    <a:pt x="1902" y="1223"/>
                  </a:lnTo>
                  <a:cubicBezTo>
                    <a:pt x="1897" y="1258"/>
                    <a:pt x="1901" y="1274"/>
                    <a:pt x="1904" y="1274"/>
                  </a:cubicBezTo>
                  <a:cubicBezTo>
                    <a:pt x="1906" y="1274"/>
                    <a:pt x="1907" y="1271"/>
                    <a:pt x="1908" y="1267"/>
                  </a:cubicBezTo>
                  <a:lnTo>
                    <a:pt x="1908" y="1267"/>
                  </a:lnTo>
                  <a:cubicBezTo>
                    <a:pt x="1908" y="1270"/>
                    <a:pt x="1908" y="1273"/>
                    <a:pt x="1908" y="1275"/>
                  </a:cubicBezTo>
                  <a:cubicBezTo>
                    <a:pt x="1910" y="1311"/>
                    <a:pt x="1908" y="1346"/>
                    <a:pt x="1906" y="1382"/>
                  </a:cubicBezTo>
                  <a:lnTo>
                    <a:pt x="1906" y="1382"/>
                  </a:lnTo>
                  <a:cubicBezTo>
                    <a:pt x="1901" y="1404"/>
                    <a:pt x="1897" y="1425"/>
                    <a:pt x="1891" y="1447"/>
                  </a:cubicBezTo>
                  <a:cubicBezTo>
                    <a:pt x="1887" y="1461"/>
                    <a:pt x="1882" y="1474"/>
                    <a:pt x="1878" y="1488"/>
                  </a:cubicBezTo>
                  <a:lnTo>
                    <a:pt x="1878" y="1488"/>
                  </a:lnTo>
                  <a:cubicBezTo>
                    <a:pt x="1879" y="1486"/>
                    <a:pt x="1881" y="1485"/>
                    <a:pt x="1883" y="1483"/>
                  </a:cubicBezTo>
                  <a:lnTo>
                    <a:pt x="1883" y="1483"/>
                  </a:lnTo>
                  <a:cubicBezTo>
                    <a:pt x="1881" y="1485"/>
                    <a:pt x="1879" y="1487"/>
                    <a:pt x="1877" y="1489"/>
                  </a:cubicBezTo>
                  <a:lnTo>
                    <a:pt x="1877" y="1489"/>
                  </a:lnTo>
                  <a:cubicBezTo>
                    <a:pt x="1878" y="1489"/>
                    <a:pt x="1878" y="1488"/>
                    <a:pt x="1878" y="1488"/>
                  </a:cubicBezTo>
                  <a:lnTo>
                    <a:pt x="1878" y="1488"/>
                  </a:lnTo>
                  <a:cubicBezTo>
                    <a:pt x="1864" y="1503"/>
                    <a:pt x="1858" y="1517"/>
                    <a:pt x="1857" y="1526"/>
                  </a:cubicBezTo>
                  <a:lnTo>
                    <a:pt x="1857" y="1526"/>
                  </a:lnTo>
                  <a:cubicBezTo>
                    <a:pt x="1863" y="1512"/>
                    <a:pt x="1870" y="1499"/>
                    <a:pt x="1877" y="1489"/>
                  </a:cubicBezTo>
                  <a:lnTo>
                    <a:pt x="1877" y="1489"/>
                  </a:lnTo>
                  <a:cubicBezTo>
                    <a:pt x="1875" y="1498"/>
                    <a:pt x="1872" y="1506"/>
                    <a:pt x="1869" y="1515"/>
                  </a:cubicBezTo>
                  <a:cubicBezTo>
                    <a:pt x="1865" y="1529"/>
                    <a:pt x="1861" y="1535"/>
                    <a:pt x="1858" y="1535"/>
                  </a:cubicBezTo>
                  <a:cubicBezTo>
                    <a:pt x="1856" y="1535"/>
                    <a:pt x="1856" y="1531"/>
                    <a:pt x="1857" y="1526"/>
                  </a:cubicBezTo>
                  <a:lnTo>
                    <a:pt x="1857" y="1526"/>
                  </a:lnTo>
                  <a:cubicBezTo>
                    <a:pt x="1847" y="1547"/>
                    <a:pt x="1837" y="1570"/>
                    <a:pt x="1826" y="1586"/>
                  </a:cubicBezTo>
                  <a:cubicBezTo>
                    <a:pt x="1820" y="1596"/>
                    <a:pt x="1814" y="1605"/>
                    <a:pt x="1807" y="1615"/>
                  </a:cubicBezTo>
                  <a:lnTo>
                    <a:pt x="1807" y="1615"/>
                  </a:lnTo>
                  <a:cubicBezTo>
                    <a:pt x="1807" y="1615"/>
                    <a:pt x="1806" y="1616"/>
                    <a:pt x="1806" y="1616"/>
                  </a:cubicBezTo>
                  <a:cubicBezTo>
                    <a:pt x="1788" y="1635"/>
                    <a:pt x="1754" y="1660"/>
                    <a:pt x="1729" y="1685"/>
                  </a:cubicBezTo>
                  <a:lnTo>
                    <a:pt x="1729" y="1685"/>
                  </a:lnTo>
                  <a:cubicBezTo>
                    <a:pt x="1737" y="1679"/>
                    <a:pt x="1743" y="1676"/>
                    <a:pt x="1747" y="1676"/>
                  </a:cubicBezTo>
                  <a:cubicBezTo>
                    <a:pt x="1752" y="1676"/>
                    <a:pt x="1750" y="1682"/>
                    <a:pt x="1733" y="1693"/>
                  </a:cubicBezTo>
                  <a:cubicBezTo>
                    <a:pt x="1725" y="1698"/>
                    <a:pt x="1717" y="1703"/>
                    <a:pt x="1709" y="1709"/>
                  </a:cubicBezTo>
                  <a:lnTo>
                    <a:pt x="1709" y="1709"/>
                  </a:lnTo>
                  <a:cubicBezTo>
                    <a:pt x="1714" y="1701"/>
                    <a:pt x="1721" y="1693"/>
                    <a:pt x="1729" y="1685"/>
                  </a:cubicBezTo>
                  <a:lnTo>
                    <a:pt x="1729" y="1685"/>
                  </a:lnTo>
                  <a:cubicBezTo>
                    <a:pt x="1722" y="1690"/>
                    <a:pt x="1715" y="1698"/>
                    <a:pt x="1708" y="1709"/>
                  </a:cubicBezTo>
                  <a:lnTo>
                    <a:pt x="1708" y="1709"/>
                  </a:lnTo>
                  <a:cubicBezTo>
                    <a:pt x="1709" y="1709"/>
                    <a:pt x="1709" y="1709"/>
                    <a:pt x="1709" y="1709"/>
                  </a:cubicBezTo>
                  <a:lnTo>
                    <a:pt x="1709" y="1709"/>
                  </a:lnTo>
                  <a:cubicBezTo>
                    <a:pt x="1708" y="1711"/>
                    <a:pt x="1707" y="1712"/>
                    <a:pt x="1706" y="1714"/>
                  </a:cubicBezTo>
                  <a:cubicBezTo>
                    <a:pt x="1707" y="1712"/>
                    <a:pt x="1707" y="1711"/>
                    <a:pt x="1708" y="1709"/>
                  </a:cubicBezTo>
                  <a:lnTo>
                    <a:pt x="1708" y="1709"/>
                  </a:lnTo>
                  <a:cubicBezTo>
                    <a:pt x="1698" y="1717"/>
                    <a:pt x="1687" y="1724"/>
                    <a:pt x="1675" y="1730"/>
                  </a:cubicBezTo>
                  <a:cubicBezTo>
                    <a:pt x="1661" y="1738"/>
                    <a:pt x="1649" y="1745"/>
                    <a:pt x="1636" y="1753"/>
                  </a:cubicBezTo>
                  <a:lnTo>
                    <a:pt x="1636" y="1753"/>
                  </a:lnTo>
                  <a:cubicBezTo>
                    <a:pt x="1602" y="1760"/>
                    <a:pt x="1566" y="1780"/>
                    <a:pt x="1533" y="1789"/>
                  </a:cubicBezTo>
                  <a:cubicBezTo>
                    <a:pt x="1517" y="1792"/>
                    <a:pt x="1501" y="1795"/>
                    <a:pt x="1486" y="1799"/>
                  </a:cubicBezTo>
                  <a:cubicBezTo>
                    <a:pt x="1486" y="1799"/>
                    <a:pt x="1486" y="1799"/>
                    <a:pt x="1486" y="1799"/>
                  </a:cubicBezTo>
                  <a:lnTo>
                    <a:pt x="1486" y="1799"/>
                  </a:lnTo>
                  <a:cubicBezTo>
                    <a:pt x="1464" y="1800"/>
                    <a:pt x="1441" y="1801"/>
                    <a:pt x="1419" y="1801"/>
                  </a:cubicBezTo>
                  <a:cubicBezTo>
                    <a:pt x="1404" y="1801"/>
                    <a:pt x="1388" y="1800"/>
                    <a:pt x="1373" y="1800"/>
                  </a:cubicBezTo>
                  <a:cubicBezTo>
                    <a:pt x="1372" y="1800"/>
                    <a:pt x="1370" y="1800"/>
                    <a:pt x="1369" y="1800"/>
                  </a:cubicBezTo>
                  <a:lnTo>
                    <a:pt x="1369" y="1800"/>
                  </a:lnTo>
                  <a:cubicBezTo>
                    <a:pt x="1373" y="1801"/>
                    <a:pt x="1379" y="1802"/>
                    <a:pt x="1384" y="1804"/>
                  </a:cubicBezTo>
                  <a:cubicBezTo>
                    <a:pt x="1369" y="1800"/>
                    <a:pt x="1353" y="1797"/>
                    <a:pt x="1337" y="1795"/>
                  </a:cubicBezTo>
                  <a:cubicBezTo>
                    <a:pt x="1301" y="1787"/>
                    <a:pt x="1267" y="1776"/>
                    <a:pt x="1232" y="1764"/>
                  </a:cubicBezTo>
                  <a:lnTo>
                    <a:pt x="1232" y="1764"/>
                  </a:lnTo>
                  <a:cubicBezTo>
                    <a:pt x="1212" y="1753"/>
                    <a:pt x="1191" y="1742"/>
                    <a:pt x="1171" y="1730"/>
                  </a:cubicBezTo>
                  <a:cubicBezTo>
                    <a:pt x="1159" y="1723"/>
                    <a:pt x="1147" y="1715"/>
                    <a:pt x="1135" y="1708"/>
                  </a:cubicBezTo>
                  <a:lnTo>
                    <a:pt x="1135" y="1708"/>
                  </a:lnTo>
                  <a:cubicBezTo>
                    <a:pt x="1137" y="1710"/>
                    <a:pt x="1138" y="1712"/>
                    <a:pt x="1139" y="1714"/>
                  </a:cubicBezTo>
                  <a:cubicBezTo>
                    <a:pt x="1138" y="1712"/>
                    <a:pt x="1136" y="1710"/>
                    <a:pt x="1135" y="1707"/>
                  </a:cubicBezTo>
                  <a:lnTo>
                    <a:pt x="1135" y="1707"/>
                  </a:lnTo>
                  <a:cubicBezTo>
                    <a:pt x="1135" y="1708"/>
                    <a:pt x="1135" y="1708"/>
                    <a:pt x="1135" y="1708"/>
                  </a:cubicBezTo>
                  <a:lnTo>
                    <a:pt x="1135" y="1708"/>
                  </a:lnTo>
                  <a:cubicBezTo>
                    <a:pt x="1122" y="1685"/>
                    <a:pt x="1108" y="1676"/>
                    <a:pt x="1101" y="1675"/>
                  </a:cubicBezTo>
                  <a:lnTo>
                    <a:pt x="1101" y="1675"/>
                  </a:lnTo>
                  <a:cubicBezTo>
                    <a:pt x="1114" y="1686"/>
                    <a:pt x="1127" y="1697"/>
                    <a:pt x="1135" y="1707"/>
                  </a:cubicBezTo>
                  <a:lnTo>
                    <a:pt x="1135" y="1707"/>
                  </a:lnTo>
                  <a:cubicBezTo>
                    <a:pt x="1130" y="1704"/>
                    <a:pt x="1125" y="1702"/>
                    <a:pt x="1120" y="1699"/>
                  </a:cubicBezTo>
                  <a:cubicBezTo>
                    <a:pt x="1098" y="1684"/>
                    <a:pt x="1094" y="1675"/>
                    <a:pt x="1100" y="1675"/>
                  </a:cubicBezTo>
                  <a:cubicBezTo>
                    <a:pt x="1101" y="1675"/>
                    <a:pt x="1101" y="1675"/>
                    <a:pt x="1101" y="1675"/>
                  </a:cubicBezTo>
                  <a:lnTo>
                    <a:pt x="1101" y="1675"/>
                  </a:lnTo>
                  <a:cubicBezTo>
                    <a:pt x="1084" y="1660"/>
                    <a:pt x="1065" y="1646"/>
                    <a:pt x="1054" y="1633"/>
                  </a:cubicBezTo>
                  <a:cubicBezTo>
                    <a:pt x="1049" y="1628"/>
                    <a:pt x="1036" y="1611"/>
                    <a:pt x="1029" y="1602"/>
                  </a:cubicBezTo>
                  <a:lnTo>
                    <a:pt x="1029" y="1602"/>
                  </a:lnTo>
                  <a:cubicBezTo>
                    <a:pt x="1009" y="1569"/>
                    <a:pt x="992" y="1513"/>
                    <a:pt x="968" y="1488"/>
                  </a:cubicBezTo>
                  <a:lnTo>
                    <a:pt x="968" y="1488"/>
                  </a:lnTo>
                  <a:cubicBezTo>
                    <a:pt x="964" y="1475"/>
                    <a:pt x="959" y="1462"/>
                    <a:pt x="956" y="1448"/>
                  </a:cubicBezTo>
                  <a:cubicBezTo>
                    <a:pt x="952" y="1433"/>
                    <a:pt x="949" y="1417"/>
                    <a:pt x="944" y="1401"/>
                  </a:cubicBezTo>
                  <a:cubicBezTo>
                    <a:pt x="943" y="1396"/>
                    <a:pt x="941" y="1384"/>
                    <a:pt x="940" y="1372"/>
                  </a:cubicBezTo>
                  <a:lnTo>
                    <a:pt x="940" y="1372"/>
                  </a:lnTo>
                  <a:cubicBezTo>
                    <a:pt x="940" y="1369"/>
                    <a:pt x="939" y="1366"/>
                    <a:pt x="939" y="1364"/>
                  </a:cubicBezTo>
                  <a:cubicBezTo>
                    <a:pt x="938" y="1344"/>
                    <a:pt x="938" y="1321"/>
                    <a:pt x="938" y="1301"/>
                  </a:cubicBezTo>
                  <a:cubicBezTo>
                    <a:pt x="938" y="1283"/>
                    <a:pt x="940" y="1265"/>
                    <a:pt x="940" y="1248"/>
                  </a:cubicBezTo>
                  <a:lnTo>
                    <a:pt x="940" y="1248"/>
                  </a:lnTo>
                  <a:cubicBezTo>
                    <a:pt x="950" y="1207"/>
                    <a:pt x="961" y="1168"/>
                    <a:pt x="972" y="1129"/>
                  </a:cubicBezTo>
                  <a:lnTo>
                    <a:pt x="972" y="1129"/>
                  </a:lnTo>
                  <a:cubicBezTo>
                    <a:pt x="986" y="1108"/>
                    <a:pt x="995" y="1082"/>
                    <a:pt x="1007" y="1060"/>
                  </a:cubicBezTo>
                  <a:cubicBezTo>
                    <a:pt x="1015" y="1047"/>
                    <a:pt x="1023" y="1034"/>
                    <a:pt x="1032" y="1021"/>
                  </a:cubicBezTo>
                  <a:lnTo>
                    <a:pt x="1039" y="1012"/>
                  </a:lnTo>
                  <a:lnTo>
                    <a:pt x="1039" y="1012"/>
                  </a:lnTo>
                  <a:cubicBezTo>
                    <a:pt x="1067" y="983"/>
                    <a:pt x="1094" y="957"/>
                    <a:pt x="1123" y="929"/>
                  </a:cubicBezTo>
                  <a:cubicBezTo>
                    <a:pt x="1124" y="928"/>
                    <a:pt x="1125" y="927"/>
                    <a:pt x="1126" y="926"/>
                  </a:cubicBezTo>
                  <a:lnTo>
                    <a:pt x="1126" y="926"/>
                  </a:lnTo>
                  <a:cubicBezTo>
                    <a:pt x="1140" y="916"/>
                    <a:pt x="1155" y="906"/>
                    <a:pt x="1171" y="897"/>
                  </a:cubicBezTo>
                  <a:cubicBezTo>
                    <a:pt x="1190" y="886"/>
                    <a:pt x="1210" y="876"/>
                    <a:pt x="1231" y="865"/>
                  </a:cubicBezTo>
                  <a:lnTo>
                    <a:pt x="1231" y="865"/>
                  </a:lnTo>
                  <a:cubicBezTo>
                    <a:pt x="1266" y="853"/>
                    <a:pt x="1301" y="844"/>
                    <a:pt x="1337" y="835"/>
                  </a:cubicBezTo>
                  <a:lnTo>
                    <a:pt x="1337" y="835"/>
                  </a:lnTo>
                  <a:cubicBezTo>
                    <a:pt x="1345" y="836"/>
                    <a:pt x="1351" y="836"/>
                    <a:pt x="1357" y="836"/>
                  </a:cubicBezTo>
                  <a:cubicBezTo>
                    <a:pt x="1383" y="836"/>
                    <a:pt x="1392" y="829"/>
                    <a:pt x="1384" y="827"/>
                  </a:cubicBezTo>
                  <a:lnTo>
                    <a:pt x="1384" y="827"/>
                  </a:lnTo>
                  <a:cubicBezTo>
                    <a:pt x="1372" y="829"/>
                    <a:pt x="1361" y="830"/>
                    <a:pt x="1350" y="832"/>
                  </a:cubicBezTo>
                  <a:lnTo>
                    <a:pt x="1350" y="832"/>
                  </a:lnTo>
                  <a:cubicBezTo>
                    <a:pt x="1354" y="831"/>
                    <a:pt x="1357" y="830"/>
                    <a:pt x="1361" y="829"/>
                  </a:cubicBezTo>
                  <a:cubicBezTo>
                    <a:pt x="1368" y="827"/>
                    <a:pt x="1374" y="827"/>
                    <a:pt x="1378" y="827"/>
                  </a:cubicBezTo>
                  <a:cubicBezTo>
                    <a:pt x="1381" y="827"/>
                    <a:pt x="1382" y="827"/>
                    <a:pt x="1384" y="827"/>
                  </a:cubicBezTo>
                  <a:lnTo>
                    <a:pt x="1384" y="827"/>
                  </a:lnTo>
                  <a:cubicBezTo>
                    <a:pt x="1397" y="825"/>
                    <a:pt x="1409" y="824"/>
                    <a:pt x="1420" y="824"/>
                  </a:cubicBezTo>
                  <a:close/>
                  <a:moveTo>
                    <a:pt x="1427" y="0"/>
                  </a:moveTo>
                  <a:cubicBezTo>
                    <a:pt x="1425" y="0"/>
                    <a:pt x="1423" y="0"/>
                    <a:pt x="1420" y="0"/>
                  </a:cubicBezTo>
                  <a:cubicBezTo>
                    <a:pt x="858" y="8"/>
                    <a:pt x="379" y="357"/>
                    <a:pt x="183" y="880"/>
                  </a:cubicBezTo>
                  <a:cubicBezTo>
                    <a:pt x="0" y="1366"/>
                    <a:pt x="162" y="1971"/>
                    <a:pt x="563" y="2302"/>
                  </a:cubicBezTo>
                  <a:cubicBezTo>
                    <a:pt x="813" y="2508"/>
                    <a:pt x="1124" y="2620"/>
                    <a:pt x="1436" y="2620"/>
                  </a:cubicBezTo>
                  <a:cubicBezTo>
                    <a:pt x="1660" y="2620"/>
                    <a:pt x="1885" y="2562"/>
                    <a:pt x="2089" y="2441"/>
                  </a:cubicBezTo>
                  <a:cubicBezTo>
                    <a:pt x="2576" y="2149"/>
                    <a:pt x="2802" y="1592"/>
                    <a:pt x="2703" y="1043"/>
                  </a:cubicBezTo>
                  <a:cubicBezTo>
                    <a:pt x="2597" y="455"/>
                    <a:pt x="2055" y="36"/>
                    <a:pt x="1477" y="3"/>
                  </a:cubicBezTo>
                  <a:lnTo>
                    <a:pt x="1477" y="3"/>
                  </a:lnTo>
                  <a:cubicBezTo>
                    <a:pt x="1461" y="1"/>
                    <a:pt x="1444" y="0"/>
                    <a:pt x="1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50;p25"/>
            <p:cNvSpPr/>
            <p:nvPr/>
          </p:nvSpPr>
          <p:spPr>
            <a:xfrm>
              <a:off x="2768389" y="3749830"/>
              <a:ext cx="193099" cy="1931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cubicBezTo>
                    <a:pt x="403" y="1"/>
                    <a:pt x="1" y="404"/>
                    <a:pt x="1" y="900"/>
                  </a:cubicBezTo>
                  <a:cubicBezTo>
                    <a:pt x="1" y="1397"/>
                    <a:pt x="403" y="1799"/>
                    <a:pt x="900" y="1799"/>
                  </a:cubicBezTo>
                  <a:cubicBezTo>
                    <a:pt x="1397" y="1799"/>
                    <a:pt x="1800" y="1397"/>
                    <a:pt x="1800" y="900"/>
                  </a:cubicBezTo>
                  <a:cubicBezTo>
                    <a:pt x="1800" y="404"/>
                    <a:pt x="1397" y="1"/>
                    <a:pt x="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4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4" y="162782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99" y="198617"/>
            <a:ext cx="3416901" cy="895735"/>
          </a:xfrm>
          <a:prstGeom prst="rect">
            <a:avLst/>
          </a:prstGeom>
        </p:spPr>
      </p:pic>
      <p:sp>
        <p:nvSpPr>
          <p:cNvPr id="6" name="Google Shape;1011;p36"/>
          <p:cNvSpPr txBox="1">
            <a:spLocks noGrp="1"/>
          </p:cNvSpPr>
          <p:nvPr>
            <p:ph type="title"/>
          </p:nvPr>
        </p:nvSpPr>
        <p:spPr>
          <a:xfrm>
            <a:off x="1407063" y="1172834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2800" b="1" dirty="0">
                <a:solidFill>
                  <a:srgbClr val="660066"/>
                </a:solidFill>
                <a:cs typeface="Andalus" panose="02020603050405020304" pitchFamily="18" charset="-78"/>
              </a:rPr>
              <a:t>Pistes d’amélioration de l’efficacité des DR</a:t>
            </a:r>
            <a:br>
              <a:rPr lang="fr-FR" sz="2800" b="1" dirty="0">
                <a:solidFill>
                  <a:srgbClr val="660066"/>
                </a:solidFill>
                <a:cs typeface="Andalus" panose="02020603050405020304" pitchFamily="18" charset="-78"/>
              </a:rPr>
            </a:br>
            <a:endParaRPr sz="2800" dirty="0">
              <a:solidFill>
                <a:srgbClr val="66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6" name="Google Shape;344;p25"/>
          <p:cNvSpPr/>
          <p:nvPr/>
        </p:nvSpPr>
        <p:spPr>
          <a:xfrm>
            <a:off x="2126968" y="1824467"/>
            <a:ext cx="1948529" cy="3998183"/>
          </a:xfrm>
          <a:custGeom>
            <a:avLst/>
            <a:gdLst/>
            <a:ahLst/>
            <a:cxnLst/>
            <a:rect l="l" t="t" r="r" b="b"/>
            <a:pathLst>
              <a:path w="17370" h="33618" extrusionOk="0">
                <a:moveTo>
                  <a:pt x="16200" y="18898"/>
                </a:moveTo>
                <a:lnTo>
                  <a:pt x="16200" y="18898"/>
                </a:lnTo>
                <a:cubicBezTo>
                  <a:pt x="16199" y="18906"/>
                  <a:pt x="16198" y="18914"/>
                  <a:pt x="16197" y="18923"/>
                </a:cubicBezTo>
                <a:lnTo>
                  <a:pt x="16197" y="18923"/>
                </a:lnTo>
                <a:cubicBezTo>
                  <a:pt x="16198" y="18913"/>
                  <a:pt x="16199" y="18904"/>
                  <a:pt x="16200" y="18898"/>
                </a:cubicBezTo>
                <a:close/>
                <a:moveTo>
                  <a:pt x="10184" y="29335"/>
                </a:moveTo>
                <a:cubicBezTo>
                  <a:pt x="10184" y="29335"/>
                  <a:pt x="10180" y="29338"/>
                  <a:pt x="10171" y="29345"/>
                </a:cubicBezTo>
                <a:lnTo>
                  <a:pt x="10171" y="29345"/>
                </a:lnTo>
                <a:cubicBezTo>
                  <a:pt x="10180" y="29338"/>
                  <a:pt x="10184" y="29335"/>
                  <a:pt x="10184" y="29335"/>
                </a:cubicBezTo>
                <a:close/>
                <a:moveTo>
                  <a:pt x="506" y="1"/>
                </a:moveTo>
                <a:cubicBezTo>
                  <a:pt x="248" y="1"/>
                  <a:pt x="2" y="228"/>
                  <a:pt x="13" y="494"/>
                </a:cubicBezTo>
                <a:cubicBezTo>
                  <a:pt x="27" y="757"/>
                  <a:pt x="231" y="982"/>
                  <a:pt x="507" y="982"/>
                </a:cubicBezTo>
                <a:cubicBezTo>
                  <a:pt x="942" y="982"/>
                  <a:pt x="1376" y="998"/>
                  <a:pt x="1809" y="1033"/>
                </a:cubicBezTo>
                <a:cubicBezTo>
                  <a:pt x="2019" y="1049"/>
                  <a:pt x="2228" y="1070"/>
                  <a:pt x="2438" y="1094"/>
                </a:cubicBezTo>
                <a:cubicBezTo>
                  <a:pt x="2491" y="1101"/>
                  <a:pt x="2542" y="1108"/>
                  <a:pt x="2595" y="1114"/>
                </a:cubicBezTo>
                <a:cubicBezTo>
                  <a:pt x="2599" y="1115"/>
                  <a:pt x="2636" y="1119"/>
                  <a:pt x="2640" y="1119"/>
                </a:cubicBezTo>
                <a:cubicBezTo>
                  <a:pt x="2640" y="1119"/>
                  <a:pt x="2640" y="1119"/>
                  <a:pt x="2640" y="1119"/>
                </a:cubicBezTo>
                <a:lnTo>
                  <a:pt x="2640" y="1119"/>
                </a:lnTo>
                <a:cubicBezTo>
                  <a:pt x="2651" y="1121"/>
                  <a:pt x="2661" y="1122"/>
                  <a:pt x="2665" y="1123"/>
                </a:cubicBezTo>
                <a:cubicBezTo>
                  <a:pt x="2769" y="1136"/>
                  <a:pt x="2872" y="1152"/>
                  <a:pt x="2974" y="1169"/>
                </a:cubicBezTo>
                <a:cubicBezTo>
                  <a:pt x="3803" y="1302"/>
                  <a:pt x="4623" y="1499"/>
                  <a:pt x="5421" y="1758"/>
                </a:cubicBezTo>
                <a:cubicBezTo>
                  <a:pt x="5808" y="1883"/>
                  <a:pt x="6190" y="2024"/>
                  <a:pt x="6567" y="2179"/>
                </a:cubicBezTo>
                <a:cubicBezTo>
                  <a:pt x="6587" y="2187"/>
                  <a:pt x="6659" y="2217"/>
                  <a:pt x="6659" y="2217"/>
                </a:cubicBezTo>
                <a:cubicBezTo>
                  <a:pt x="6659" y="2217"/>
                  <a:pt x="6651" y="2214"/>
                  <a:pt x="6630" y="2205"/>
                </a:cubicBezTo>
                <a:lnTo>
                  <a:pt x="6630" y="2205"/>
                </a:lnTo>
                <a:cubicBezTo>
                  <a:pt x="6676" y="2224"/>
                  <a:pt x="6723" y="2244"/>
                  <a:pt x="6769" y="2265"/>
                </a:cubicBezTo>
                <a:cubicBezTo>
                  <a:pt x="6868" y="2308"/>
                  <a:pt x="6968" y="2352"/>
                  <a:pt x="7066" y="2398"/>
                </a:cubicBezTo>
                <a:cubicBezTo>
                  <a:pt x="7249" y="2482"/>
                  <a:pt x="7430" y="2569"/>
                  <a:pt x="7610" y="2661"/>
                </a:cubicBezTo>
                <a:cubicBezTo>
                  <a:pt x="8334" y="3027"/>
                  <a:pt x="9029" y="3447"/>
                  <a:pt x="9689" y="3914"/>
                </a:cubicBezTo>
                <a:cubicBezTo>
                  <a:pt x="9853" y="4030"/>
                  <a:pt x="10013" y="4150"/>
                  <a:pt x="10171" y="4270"/>
                </a:cubicBezTo>
                <a:cubicBezTo>
                  <a:pt x="10184" y="4280"/>
                  <a:pt x="10189" y="4284"/>
                  <a:pt x="10189" y="4284"/>
                </a:cubicBezTo>
                <a:cubicBezTo>
                  <a:pt x="10189" y="4284"/>
                  <a:pt x="10182" y="4278"/>
                  <a:pt x="10174" y="4272"/>
                </a:cubicBezTo>
                <a:lnTo>
                  <a:pt x="10174" y="4272"/>
                </a:lnTo>
                <a:cubicBezTo>
                  <a:pt x="10191" y="4285"/>
                  <a:pt x="10207" y="4298"/>
                  <a:pt x="10224" y="4311"/>
                </a:cubicBezTo>
                <a:cubicBezTo>
                  <a:pt x="10264" y="4342"/>
                  <a:pt x="10303" y="4373"/>
                  <a:pt x="10342" y="4404"/>
                </a:cubicBezTo>
                <a:cubicBezTo>
                  <a:pt x="10426" y="4471"/>
                  <a:pt x="10509" y="4538"/>
                  <a:pt x="10591" y="4608"/>
                </a:cubicBezTo>
                <a:cubicBezTo>
                  <a:pt x="10898" y="4864"/>
                  <a:pt x="11194" y="5130"/>
                  <a:pt x="11482" y="5407"/>
                </a:cubicBezTo>
                <a:cubicBezTo>
                  <a:pt x="11775" y="5688"/>
                  <a:pt x="12056" y="5981"/>
                  <a:pt x="12327" y="6285"/>
                </a:cubicBezTo>
                <a:cubicBezTo>
                  <a:pt x="12460" y="6432"/>
                  <a:pt x="12591" y="6585"/>
                  <a:pt x="12719" y="6738"/>
                </a:cubicBezTo>
                <a:cubicBezTo>
                  <a:pt x="12782" y="6815"/>
                  <a:pt x="12846" y="6893"/>
                  <a:pt x="12908" y="6972"/>
                </a:cubicBezTo>
                <a:cubicBezTo>
                  <a:pt x="12939" y="7009"/>
                  <a:pt x="12971" y="7049"/>
                  <a:pt x="13001" y="7089"/>
                </a:cubicBezTo>
                <a:cubicBezTo>
                  <a:pt x="13012" y="7102"/>
                  <a:pt x="13022" y="7115"/>
                  <a:pt x="13032" y="7128"/>
                </a:cubicBezTo>
                <a:lnTo>
                  <a:pt x="13032" y="7128"/>
                </a:lnTo>
                <a:cubicBezTo>
                  <a:pt x="13037" y="7135"/>
                  <a:pt x="13045" y="7145"/>
                  <a:pt x="13056" y="7160"/>
                </a:cubicBezTo>
                <a:cubicBezTo>
                  <a:pt x="13544" y="7805"/>
                  <a:pt x="13989" y="8481"/>
                  <a:pt x="14380" y="9189"/>
                </a:cubicBezTo>
                <a:cubicBezTo>
                  <a:pt x="14575" y="9542"/>
                  <a:pt x="14756" y="9903"/>
                  <a:pt x="14924" y="10268"/>
                </a:cubicBezTo>
                <a:cubicBezTo>
                  <a:pt x="14966" y="10360"/>
                  <a:pt x="15007" y="10452"/>
                  <a:pt x="15048" y="10547"/>
                </a:cubicBezTo>
                <a:cubicBezTo>
                  <a:pt x="15064" y="10583"/>
                  <a:pt x="15080" y="10620"/>
                  <a:pt x="15096" y="10657"/>
                </a:cubicBezTo>
                <a:lnTo>
                  <a:pt x="15096" y="10657"/>
                </a:lnTo>
                <a:cubicBezTo>
                  <a:pt x="15096" y="10658"/>
                  <a:pt x="15135" y="10751"/>
                  <a:pt x="15143" y="10769"/>
                </a:cubicBezTo>
                <a:cubicBezTo>
                  <a:pt x="15220" y="10957"/>
                  <a:pt x="15292" y="11146"/>
                  <a:pt x="15363" y="11336"/>
                </a:cubicBezTo>
                <a:cubicBezTo>
                  <a:pt x="15646" y="12114"/>
                  <a:pt x="15871" y="12915"/>
                  <a:pt x="16034" y="13727"/>
                </a:cubicBezTo>
                <a:cubicBezTo>
                  <a:pt x="16076" y="13938"/>
                  <a:pt x="16115" y="14150"/>
                  <a:pt x="16148" y="14363"/>
                </a:cubicBezTo>
                <a:cubicBezTo>
                  <a:pt x="16163" y="14458"/>
                  <a:pt x="16177" y="14554"/>
                  <a:pt x="16192" y="14651"/>
                </a:cubicBezTo>
                <a:cubicBezTo>
                  <a:pt x="16194" y="14672"/>
                  <a:pt x="16198" y="14696"/>
                  <a:pt x="16200" y="14717"/>
                </a:cubicBezTo>
                <a:cubicBezTo>
                  <a:pt x="16195" y="14683"/>
                  <a:pt x="16194" y="14671"/>
                  <a:pt x="16194" y="14671"/>
                </a:cubicBezTo>
                <a:lnTo>
                  <a:pt x="16194" y="14671"/>
                </a:lnTo>
                <a:cubicBezTo>
                  <a:pt x="16194" y="14671"/>
                  <a:pt x="16199" y="14708"/>
                  <a:pt x="16200" y="14719"/>
                </a:cubicBezTo>
                <a:cubicBezTo>
                  <a:pt x="16208" y="14780"/>
                  <a:pt x="16215" y="14839"/>
                  <a:pt x="16222" y="14898"/>
                </a:cubicBezTo>
                <a:cubicBezTo>
                  <a:pt x="16271" y="15320"/>
                  <a:pt x="16304" y="15741"/>
                  <a:pt x="16321" y="16165"/>
                </a:cubicBezTo>
                <a:cubicBezTo>
                  <a:pt x="16353" y="17032"/>
                  <a:pt x="16321" y="17900"/>
                  <a:pt x="16217" y="18761"/>
                </a:cubicBezTo>
                <a:cubicBezTo>
                  <a:pt x="16212" y="18806"/>
                  <a:pt x="16205" y="18851"/>
                  <a:pt x="16200" y="18896"/>
                </a:cubicBezTo>
                <a:cubicBezTo>
                  <a:pt x="16195" y="18932"/>
                  <a:pt x="16194" y="18945"/>
                  <a:pt x="16194" y="18945"/>
                </a:cubicBezTo>
                <a:cubicBezTo>
                  <a:pt x="16194" y="18945"/>
                  <a:pt x="16194" y="18944"/>
                  <a:pt x="16194" y="18944"/>
                </a:cubicBezTo>
                <a:lnTo>
                  <a:pt x="16194" y="18944"/>
                </a:lnTo>
                <a:cubicBezTo>
                  <a:pt x="16193" y="18951"/>
                  <a:pt x="16192" y="18958"/>
                  <a:pt x="16192" y="18964"/>
                </a:cubicBezTo>
                <a:cubicBezTo>
                  <a:pt x="16176" y="19076"/>
                  <a:pt x="16159" y="19185"/>
                  <a:pt x="16142" y="19297"/>
                </a:cubicBezTo>
                <a:cubicBezTo>
                  <a:pt x="16108" y="19503"/>
                  <a:pt x="16071" y="19707"/>
                  <a:pt x="16030" y="19911"/>
                </a:cubicBezTo>
                <a:cubicBezTo>
                  <a:pt x="15947" y="20323"/>
                  <a:pt x="15849" y="20730"/>
                  <a:pt x="15734" y="21135"/>
                </a:cubicBezTo>
                <a:cubicBezTo>
                  <a:pt x="15621" y="21536"/>
                  <a:pt x="15493" y="21931"/>
                  <a:pt x="15349" y="22320"/>
                </a:cubicBezTo>
                <a:cubicBezTo>
                  <a:pt x="15278" y="22511"/>
                  <a:pt x="15204" y="22700"/>
                  <a:pt x="15128" y="22888"/>
                </a:cubicBezTo>
                <a:cubicBezTo>
                  <a:pt x="15119" y="22909"/>
                  <a:pt x="15097" y="22961"/>
                  <a:pt x="15097" y="22961"/>
                </a:cubicBezTo>
                <a:cubicBezTo>
                  <a:pt x="15097" y="22961"/>
                  <a:pt x="15100" y="22953"/>
                  <a:pt x="15109" y="22930"/>
                </a:cubicBezTo>
                <a:lnTo>
                  <a:pt x="15109" y="22930"/>
                </a:lnTo>
                <a:cubicBezTo>
                  <a:pt x="15090" y="22976"/>
                  <a:pt x="15069" y="23024"/>
                  <a:pt x="15049" y="23070"/>
                </a:cubicBezTo>
                <a:cubicBezTo>
                  <a:pt x="15006" y="23170"/>
                  <a:pt x="14962" y="23268"/>
                  <a:pt x="14916" y="23367"/>
                </a:cubicBezTo>
                <a:cubicBezTo>
                  <a:pt x="14577" y="24105"/>
                  <a:pt x="14183" y="24816"/>
                  <a:pt x="13738" y="25495"/>
                </a:cubicBezTo>
                <a:cubicBezTo>
                  <a:pt x="13520" y="25827"/>
                  <a:pt x="13290" y="26151"/>
                  <a:pt x="13049" y="26467"/>
                </a:cubicBezTo>
                <a:lnTo>
                  <a:pt x="13049" y="26467"/>
                </a:lnTo>
                <a:cubicBezTo>
                  <a:pt x="13043" y="26475"/>
                  <a:pt x="13001" y="26529"/>
                  <a:pt x="12990" y="26544"/>
                </a:cubicBezTo>
                <a:cubicBezTo>
                  <a:pt x="12959" y="26583"/>
                  <a:pt x="12929" y="26622"/>
                  <a:pt x="12897" y="26662"/>
                </a:cubicBezTo>
                <a:cubicBezTo>
                  <a:pt x="12834" y="26740"/>
                  <a:pt x="12771" y="26816"/>
                  <a:pt x="12708" y="26893"/>
                </a:cubicBezTo>
                <a:cubicBezTo>
                  <a:pt x="12580" y="27047"/>
                  <a:pt x="12449" y="27197"/>
                  <a:pt x="12316" y="27345"/>
                </a:cubicBezTo>
                <a:cubicBezTo>
                  <a:pt x="11774" y="27951"/>
                  <a:pt x="11186" y="28516"/>
                  <a:pt x="10560" y="29034"/>
                </a:cubicBezTo>
                <a:cubicBezTo>
                  <a:pt x="10488" y="29093"/>
                  <a:pt x="10417" y="29151"/>
                  <a:pt x="10344" y="29210"/>
                </a:cubicBezTo>
                <a:cubicBezTo>
                  <a:pt x="10305" y="29240"/>
                  <a:pt x="10265" y="29272"/>
                  <a:pt x="10227" y="29303"/>
                </a:cubicBezTo>
                <a:cubicBezTo>
                  <a:pt x="10203" y="29320"/>
                  <a:pt x="10182" y="29338"/>
                  <a:pt x="10158" y="29355"/>
                </a:cubicBezTo>
                <a:cubicBezTo>
                  <a:pt x="10163" y="29351"/>
                  <a:pt x="10167" y="29348"/>
                  <a:pt x="10171" y="29345"/>
                </a:cubicBezTo>
                <a:lnTo>
                  <a:pt x="10171" y="29345"/>
                </a:lnTo>
                <a:cubicBezTo>
                  <a:pt x="10167" y="29348"/>
                  <a:pt x="10162" y="29352"/>
                  <a:pt x="10156" y="29356"/>
                </a:cubicBezTo>
                <a:cubicBezTo>
                  <a:pt x="9996" y="29477"/>
                  <a:pt x="9836" y="29596"/>
                  <a:pt x="9672" y="29712"/>
                </a:cubicBezTo>
                <a:cubicBezTo>
                  <a:pt x="9339" y="29947"/>
                  <a:pt x="8997" y="30171"/>
                  <a:pt x="8648" y="30381"/>
                </a:cubicBezTo>
                <a:cubicBezTo>
                  <a:pt x="8298" y="30592"/>
                  <a:pt x="7938" y="30788"/>
                  <a:pt x="7572" y="30973"/>
                </a:cubicBezTo>
                <a:cubicBezTo>
                  <a:pt x="7392" y="31064"/>
                  <a:pt x="7210" y="31151"/>
                  <a:pt x="7026" y="31235"/>
                </a:cubicBezTo>
                <a:cubicBezTo>
                  <a:pt x="6934" y="31277"/>
                  <a:pt x="6842" y="31318"/>
                  <a:pt x="6749" y="31358"/>
                </a:cubicBezTo>
                <a:cubicBezTo>
                  <a:pt x="6709" y="31376"/>
                  <a:pt x="6669" y="31392"/>
                  <a:pt x="6628" y="31409"/>
                </a:cubicBezTo>
                <a:cubicBezTo>
                  <a:pt x="6649" y="31400"/>
                  <a:pt x="6657" y="31397"/>
                  <a:pt x="6657" y="31397"/>
                </a:cubicBezTo>
                <a:lnTo>
                  <a:pt x="6657" y="31397"/>
                </a:lnTo>
                <a:cubicBezTo>
                  <a:pt x="6656" y="31397"/>
                  <a:pt x="6565" y="31435"/>
                  <a:pt x="6545" y="31443"/>
                </a:cubicBezTo>
                <a:cubicBezTo>
                  <a:pt x="5782" y="31755"/>
                  <a:pt x="4995" y="32009"/>
                  <a:pt x="4192" y="32202"/>
                </a:cubicBezTo>
                <a:cubicBezTo>
                  <a:pt x="3781" y="32301"/>
                  <a:pt x="3367" y="32382"/>
                  <a:pt x="2950" y="32449"/>
                </a:cubicBezTo>
                <a:cubicBezTo>
                  <a:pt x="2846" y="32465"/>
                  <a:pt x="2743" y="32481"/>
                  <a:pt x="2641" y="32495"/>
                </a:cubicBezTo>
                <a:cubicBezTo>
                  <a:pt x="2635" y="32496"/>
                  <a:pt x="2629" y="32497"/>
                  <a:pt x="2625" y="32497"/>
                </a:cubicBezTo>
                <a:lnTo>
                  <a:pt x="2625" y="32497"/>
                </a:lnTo>
                <a:cubicBezTo>
                  <a:pt x="2621" y="32498"/>
                  <a:pt x="2611" y="32499"/>
                  <a:pt x="2594" y="32501"/>
                </a:cubicBezTo>
                <a:cubicBezTo>
                  <a:pt x="2533" y="32509"/>
                  <a:pt x="2474" y="32516"/>
                  <a:pt x="2414" y="32523"/>
                </a:cubicBezTo>
                <a:cubicBezTo>
                  <a:pt x="2197" y="32548"/>
                  <a:pt x="1980" y="32569"/>
                  <a:pt x="1762" y="32586"/>
                </a:cubicBezTo>
                <a:cubicBezTo>
                  <a:pt x="1343" y="32618"/>
                  <a:pt x="924" y="32633"/>
                  <a:pt x="504" y="32633"/>
                </a:cubicBezTo>
                <a:cubicBezTo>
                  <a:pt x="247" y="32633"/>
                  <a:pt x="1" y="32859"/>
                  <a:pt x="12" y="33125"/>
                </a:cubicBezTo>
                <a:cubicBezTo>
                  <a:pt x="23" y="33391"/>
                  <a:pt x="228" y="33617"/>
                  <a:pt x="504" y="33617"/>
                </a:cubicBezTo>
                <a:cubicBezTo>
                  <a:pt x="2257" y="33615"/>
                  <a:pt x="4014" y="33346"/>
                  <a:pt x="5681" y="32806"/>
                </a:cubicBezTo>
                <a:cubicBezTo>
                  <a:pt x="7290" y="32282"/>
                  <a:pt x="8823" y="31519"/>
                  <a:pt x="10202" y="30538"/>
                </a:cubicBezTo>
                <a:cubicBezTo>
                  <a:pt x="11601" y="29543"/>
                  <a:pt x="12833" y="28350"/>
                  <a:pt x="13877" y="26989"/>
                </a:cubicBezTo>
                <a:cubicBezTo>
                  <a:pt x="14908" y="25647"/>
                  <a:pt x="15719" y="24150"/>
                  <a:pt x="16301" y="22564"/>
                </a:cubicBezTo>
                <a:cubicBezTo>
                  <a:pt x="16901" y="20928"/>
                  <a:pt x="17233" y="19194"/>
                  <a:pt x="17302" y="17453"/>
                </a:cubicBezTo>
                <a:cubicBezTo>
                  <a:pt x="17369" y="15694"/>
                  <a:pt x="17160" y="13915"/>
                  <a:pt x="16680" y="12222"/>
                </a:cubicBezTo>
                <a:cubicBezTo>
                  <a:pt x="16218" y="10591"/>
                  <a:pt x="15504" y="9024"/>
                  <a:pt x="14573" y="7608"/>
                </a:cubicBezTo>
                <a:cubicBezTo>
                  <a:pt x="13652" y="6209"/>
                  <a:pt x="12529" y="4942"/>
                  <a:pt x="11236" y="3875"/>
                </a:cubicBezTo>
                <a:cubicBezTo>
                  <a:pt x="9910" y="2779"/>
                  <a:pt x="8438" y="1898"/>
                  <a:pt x="6847" y="1243"/>
                </a:cubicBezTo>
                <a:cubicBezTo>
                  <a:pt x="5235" y="579"/>
                  <a:pt x="3522" y="185"/>
                  <a:pt x="1785" y="51"/>
                </a:cubicBezTo>
                <a:cubicBezTo>
                  <a:pt x="1359" y="18"/>
                  <a:pt x="932" y="3"/>
                  <a:pt x="506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345;p25"/>
          <p:cNvGrpSpPr/>
          <p:nvPr/>
        </p:nvGrpSpPr>
        <p:grpSpPr>
          <a:xfrm>
            <a:off x="3274779" y="2018859"/>
            <a:ext cx="306576" cy="311472"/>
            <a:chOff x="2099309" y="1298368"/>
            <a:chExt cx="293189" cy="2809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6" name="Google Shape;346;p25"/>
            <p:cNvSpPr/>
            <p:nvPr/>
          </p:nvSpPr>
          <p:spPr>
            <a:xfrm>
              <a:off x="2099309" y="1298368"/>
              <a:ext cx="293189" cy="280960"/>
            </a:xfrm>
            <a:custGeom>
              <a:avLst/>
              <a:gdLst/>
              <a:ahLst/>
              <a:cxnLst/>
              <a:rect l="l" t="t" r="r" b="b"/>
              <a:pathLst>
                <a:path w="2733" h="2619" extrusionOk="0">
                  <a:moveTo>
                    <a:pt x="944" y="1215"/>
                  </a:moveTo>
                  <a:cubicBezTo>
                    <a:pt x="943" y="1215"/>
                    <a:pt x="936" y="1239"/>
                    <a:pt x="933" y="1261"/>
                  </a:cubicBezTo>
                  <a:lnTo>
                    <a:pt x="933" y="1261"/>
                  </a:lnTo>
                  <a:cubicBezTo>
                    <a:pt x="943" y="1227"/>
                    <a:pt x="945" y="1215"/>
                    <a:pt x="944" y="1215"/>
                  </a:cubicBezTo>
                  <a:close/>
                  <a:moveTo>
                    <a:pt x="1901" y="1244"/>
                  </a:moveTo>
                  <a:cubicBezTo>
                    <a:pt x="1902" y="1247"/>
                    <a:pt x="1903" y="1251"/>
                    <a:pt x="1904" y="1254"/>
                  </a:cubicBezTo>
                  <a:cubicBezTo>
                    <a:pt x="1906" y="1265"/>
                    <a:pt x="1907" y="1272"/>
                    <a:pt x="1906" y="1276"/>
                  </a:cubicBezTo>
                  <a:lnTo>
                    <a:pt x="1906" y="1276"/>
                  </a:lnTo>
                  <a:cubicBezTo>
                    <a:pt x="1904" y="1265"/>
                    <a:pt x="1902" y="1254"/>
                    <a:pt x="1901" y="1244"/>
                  </a:cubicBezTo>
                  <a:close/>
                  <a:moveTo>
                    <a:pt x="1911" y="1352"/>
                  </a:moveTo>
                  <a:cubicBezTo>
                    <a:pt x="1911" y="1352"/>
                    <a:pt x="1911" y="1352"/>
                    <a:pt x="1911" y="1352"/>
                  </a:cubicBezTo>
                  <a:lnTo>
                    <a:pt x="1911" y="1352"/>
                  </a:lnTo>
                  <a:cubicBezTo>
                    <a:pt x="1911" y="1352"/>
                    <a:pt x="1911" y="1352"/>
                    <a:pt x="1911" y="1352"/>
                  </a:cubicBezTo>
                  <a:close/>
                  <a:moveTo>
                    <a:pt x="1432" y="830"/>
                  </a:moveTo>
                  <a:cubicBezTo>
                    <a:pt x="1449" y="830"/>
                    <a:pt x="1467" y="832"/>
                    <a:pt x="1485" y="832"/>
                  </a:cubicBezTo>
                  <a:lnTo>
                    <a:pt x="1485" y="832"/>
                  </a:lnTo>
                  <a:cubicBezTo>
                    <a:pt x="1526" y="842"/>
                    <a:pt x="1566" y="853"/>
                    <a:pt x="1605" y="866"/>
                  </a:cubicBezTo>
                  <a:lnTo>
                    <a:pt x="1605" y="866"/>
                  </a:lnTo>
                  <a:cubicBezTo>
                    <a:pt x="1627" y="879"/>
                    <a:pt x="1651" y="888"/>
                    <a:pt x="1672" y="899"/>
                  </a:cubicBezTo>
                  <a:cubicBezTo>
                    <a:pt x="1686" y="907"/>
                    <a:pt x="1699" y="916"/>
                    <a:pt x="1711" y="925"/>
                  </a:cubicBezTo>
                  <a:lnTo>
                    <a:pt x="1717" y="928"/>
                  </a:lnTo>
                  <a:lnTo>
                    <a:pt x="1717" y="928"/>
                  </a:lnTo>
                  <a:cubicBezTo>
                    <a:pt x="1718" y="929"/>
                    <a:pt x="1719" y="931"/>
                    <a:pt x="1721" y="932"/>
                  </a:cubicBezTo>
                  <a:cubicBezTo>
                    <a:pt x="1749" y="958"/>
                    <a:pt x="1776" y="986"/>
                    <a:pt x="1803" y="1015"/>
                  </a:cubicBezTo>
                  <a:cubicBezTo>
                    <a:pt x="1804" y="1016"/>
                    <a:pt x="1805" y="1017"/>
                    <a:pt x="1806" y="1018"/>
                  </a:cubicBezTo>
                  <a:lnTo>
                    <a:pt x="1806" y="1018"/>
                  </a:lnTo>
                  <a:cubicBezTo>
                    <a:pt x="1817" y="1032"/>
                    <a:pt x="1827" y="1047"/>
                    <a:pt x="1836" y="1063"/>
                  </a:cubicBezTo>
                  <a:cubicBezTo>
                    <a:pt x="1847" y="1083"/>
                    <a:pt x="1857" y="1103"/>
                    <a:pt x="1869" y="1126"/>
                  </a:cubicBezTo>
                  <a:lnTo>
                    <a:pt x="1869" y="1126"/>
                  </a:lnTo>
                  <a:cubicBezTo>
                    <a:pt x="1880" y="1160"/>
                    <a:pt x="1889" y="1194"/>
                    <a:pt x="1898" y="1230"/>
                  </a:cubicBezTo>
                  <a:lnTo>
                    <a:pt x="1898" y="1230"/>
                  </a:lnTo>
                  <a:cubicBezTo>
                    <a:pt x="1898" y="1225"/>
                    <a:pt x="1899" y="1221"/>
                    <a:pt x="1900" y="1216"/>
                  </a:cubicBezTo>
                  <a:lnTo>
                    <a:pt x="1900" y="1216"/>
                  </a:lnTo>
                  <a:cubicBezTo>
                    <a:pt x="1899" y="1224"/>
                    <a:pt x="1900" y="1234"/>
                    <a:pt x="1901" y="1244"/>
                  </a:cubicBezTo>
                  <a:lnTo>
                    <a:pt x="1901" y="1244"/>
                  </a:lnTo>
                  <a:cubicBezTo>
                    <a:pt x="1900" y="1239"/>
                    <a:pt x="1899" y="1234"/>
                    <a:pt x="1898" y="1230"/>
                  </a:cubicBezTo>
                  <a:lnTo>
                    <a:pt x="1898" y="1230"/>
                  </a:lnTo>
                  <a:cubicBezTo>
                    <a:pt x="1894" y="1263"/>
                    <a:pt x="1900" y="1279"/>
                    <a:pt x="1904" y="1279"/>
                  </a:cubicBezTo>
                  <a:cubicBezTo>
                    <a:pt x="1904" y="1279"/>
                    <a:pt x="1905" y="1278"/>
                    <a:pt x="1906" y="1276"/>
                  </a:cubicBezTo>
                  <a:lnTo>
                    <a:pt x="1906" y="1276"/>
                  </a:lnTo>
                  <a:cubicBezTo>
                    <a:pt x="1907" y="1289"/>
                    <a:pt x="1909" y="1301"/>
                    <a:pt x="1909" y="1312"/>
                  </a:cubicBezTo>
                  <a:cubicBezTo>
                    <a:pt x="1909" y="1329"/>
                    <a:pt x="1908" y="1345"/>
                    <a:pt x="1907" y="1360"/>
                  </a:cubicBezTo>
                  <a:lnTo>
                    <a:pt x="1907" y="1360"/>
                  </a:lnTo>
                  <a:cubicBezTo>
                    <a:pt x="1894" y="1389"/>
                    <a:pt x="1892" y="1439"/>
                    <a:pt x="1883" y="1470"/>
                  </a:cubicBezTo>
                  <a:cubicBezTo>
                    <a:pt x="1878" y="1485"/>
                    <a:pt x="1869" y="1502"/>
                    <a:pt x="1863" y="1519"/>
                  </a:cubicBezTo>
                  <a:lnTo>
                    <a:pt x="1863" y="1519"/>
                  </a:lnTo>
                  <a:cubicBezTo>
                    <a:pt x="1846" y="1550"/>
                    <a:pt x="1828" y="1581"/>
                    <a:pt x="1808" y="1611"/>
                  </a:cubicBezTo>
                  <a:lnTo>
                    <a:pt x="1808" y="1611"/>
                  </a:lnTo>
                  <a:cubicBezTo>
                    <a:pt x="1796" y="1622"/>
                    <a:pt x="1785" y="1637"/>
                    <a:pt x="1773" y="1650"/>
                  </a:cubicBezTo>
                  <a:lnTo>
                    <a:pt x="1740" y="1684"/>
                  </a:lnTo>
                  <a:cubicBezTo>
                    <a:pt x="1739" y="1685"/>
                    <a:pt x="1738" y="1685"/>
                    <a:pt x="1738" y="1686"/>
                  </a:cubicBezTo>
                  <a:lnTo>
                    <a:pt x="1738" y="1686"/>
                  </a:lnTo>
                  <a:cubicBezTo>
                    <a:pt x="1741" y="1684"/>
                    <a:pt x="1746" y="1682"/>
                    <a:pt x="1750" y="1680"/>
                  </a:cubicBezTo>
                  <a:lnTo>
                    <a:pt x="1750" y="1680"/>
                  </a:lnTo>
                  <a:cubicBezTo>
                    <a:pt x="1745" y="1683"/>
                    <a:pt x="1740" y="1685"/>
                    <a:pt x="1735" y="1688"/>
                  </a:cubicBezTo>
                  <a:lnTo>
                    <a:pt x="1735" y="1688"/>
                  </a:lnTo>
                  <a:cubicBezTo>
                    <a:pt x="1726" y="1695"/>
                    <a:pt x="1717" y="1701"/>
                    <a:pt x="1710" y="1704"/>
                  </a:cubicBezTo>
                  <a:lnTo>
                    <a:pt x="1710" y="1704"/>
                  </a:lnTo>
                  <a:cubicBezTo>
                    <a:pt x="1718" y="1698"/>
                    <a:pt x="1727" y="1693"/>
                    <a:pt x="1735" y="1688"/>
                  </a:cubicBezTo>
                  <a:lnTo>
                    <a:pt x="1735" y="1688"/>
                  </a:lnTo>
                  <a:cubicBezTo>
                    <a:pt x="1736" y="1687"/>
                    <a:pt x="1737" y="1687"/>
                    <a:pt x="1738" y="1686"/>
                  </a:cubicBezTo>
                  <a:lnTo>
                    <a:pt x="1738" y="1686"/>
                  </a:lnTo>
                  <a:cubicBezTo>
                    <a:pt x="1706" y="1701"/>
                    <a:pt x="1698" y="1707"/>
                    <a:pt x="1701" y="1707"/>
                  </a:cubicBezTo>
                  <a:cubicBezTo>
                    <a:pt x="1703" y="1707"/>
                    <a:pt x="1706" y="1706"/>
                    <a:pt x="1710" y="1704"/>
                  </a:cubicBezTo>
                  <a:lnTo>
                    <a:pt x="1710" y="1704"/>
                  </a:lnTo>
                  <a:cubicBezTo>
                    <a:pt x="1691" y="1718"/>
                    <a:pt x="1672" y="1733"/>
                    <a:pt x="1653" y="1743"/>
                  </a:cubicBezTo>
                  <a:cubicBezTo>
                    <a:pt x="1639" y="1751"/>
                    <a:pt x="1624" y="1757"/>
                    <a:pt x="1611" y="1766"/>
                  </a:cubicBezTo>
                  <a:cubicBezTo>
                    <a:pt x="1576" y="1776"/>
                    <a:pt x="1543" y="1787"/>
                    <a:pt x="1508" y="1795"/>
                  </a:cubicBezTo>
                  <a:lnTo>
                    <a:pt x="1508" y="1795"/>
                  </a:lnTo>
                  <a:cubicBezTo>
                    <a:pt x="1496" y="1793"/>
                    <a:pt x="1487" y="1792"/>
                    <a:pt x="1480" y="1792"/>
                  </a:cubicBezTo>
                  <a:cubicBezTo>
                    <a:pt x="1456" y="1792"/>
                    <a:pt x="1453" y="1799"/>
                    <a:pt x="1468" y="1800"/>
                  </a:cubicBezTo>
                  <a:lnTo>
                    <a:pt x="1468" y="1800"/>
                  </a:lnTo>
                  <a:cubicBezTo>
                    <a:pt x="1480" y="1798"/>
                    <a:pt x="1493" y="1795"/>
                    <a:pt x="1505" y="1795"/>
                  </a:cubicBezTo>
                  <a:lnTo>
                    <a:pt x="1505" y="1795"/>
                  </a:lnTo>
                  <a:cubicBezTo>
                    <a:pt x="1506" y="1795"/>
                    <a:pt x="1507" y="1795"/>
                    <a:pt x="1508" y="1795"/>
                  </a:cubicBezTo>
                  <a:lnTo>
                    <a:pt x="1508" y="1795"/>
                  </a:lnTo>
                  <a:cubicBezTo>
                    <a:pt x="1510" y="1795"/>
                    <a:pt x="1512" y="1795"/>
                    <a:pt x="1515" y="1796"/>
                  </a:cubicBezTo>
                  <a:lnTo>
                    <a:pt x="1515" y="1796"/>
                  </a:lnTo>
                  <a:cubicBezTo>
                    <a:pt x="1512" y="1795"/>
                    <a:pt x="1509" y="1795"/>
                    <a:pt x="1506" y="1795"/>
                  </a:cubicBezTo>
                  <a:cubicBezTo>
                    <a:pt x="1506" y="1795"/>
                    <a:pt x="1505" y="1795"/>
                    <a:pt x="1505" y="1795"/>
                  </a:cubicBezTo>
                  <a:lnTo>
                    <a:pt x="1505" y="1795"/>
                  </a:lnTo>
                  <a:cubicBezTo>
                    <a:pt x="1501" y="1796"/>
                    <a:pt x="1498" y="1797"/>
                    <a:pt x="1494" y="1797"/>
                  </a:cubicBezTo>
                  <a:cubicBezTo>
                    <a:pt x="1485" y="1799"/>
                    <a:pt x="1478" y="1800"/>
                    <a:pt x="1472" y="1800"/>
                  </a:cubicBezTo>
                  <a:cubicBezTo>
                    <a:pt x="1471" y="1800"/>
                    <a:pt x="1469" y="1800"/>
                    <a:pt x="1468" y="1800"/>
                  </a:cubicBezTo>
                  <a:lnTo>
                    <a:pt x="1468" y="1800"/>
                  </a:lnTo>
                  <a:cubicBezTo>
                    <a:pt x="1465" y="1801"/>
                    <a:pt x="1461" y="1801"/>
                    <a:pt x="1458" y="1801"/>
                  </a:cubicBezTo>
                  <a:cubicBezTo>
                    <a:pt x="1452" y="1802"/>
                    <a:pt x="1446" y="1802"/>
                    <a:pt x="1440" y="1802"/>
                  </a:cubicBezTo>
                  <a:cubicBezTo>
                    <a:pt x="1410" y="1802"/>
                    <a:pt x="1381" y="1800"/>
                    <a:pt x="1351" y="1798"/>
                  </a:cubicBezTo>
                  <a:lnTo>
                    <a:pt x="1351" y="1798"/>
                  </a:lnTo>
                  <a:cubicBezTo>
                    <a:pt x="1329" y="1794"/>
                    <a:pt x="1308" y="1789"/>
                    <a:pt x="1286" y="1783"/>
                  </a:cubicBezTo>
                  <a:cubicBezTo>
                    <a:pt x="1272" y="1779"/>
                    <a:pt x="1257" y="1774"/>
                    <a:pt x="1243" y="1769"/>
                  </a:cubicBezTo>
                  <a:lnTo>
                    <a:pt x="1243" y="1769"/>
                  </a:lnTo>
                  <a:cubicBezTo>
                    <a:pt x="1245" y="1771"/>
                    <a:pt x="1248" y="1774"/>
                    <a:pt x="1250" y="1776"/>
                  </a:cubicBezTo>
                  <a:cubicBezTo>
                    <a:pt x="1247" y="1774"/>
                    <a:pt x="1245" y="1771"/>
                    <a:pt x="1242" y="1769"/>
                  </a:cubicBezTo>
                  <a:lnTo>
                    <a:pt x="1242" y="1769"/>
                  </a:lnTo>
                  <a:cubicBezTo>
                    <a:pt x="1242" y="1769"/>
                    <a:pt x="1242" y="1769"/>
                    <a:pt x="1243" y="1769"/>
                  </a:cubicBezTo>
                  <a:lnTo>
                    <a:pt x="1243" y="1769"/>
                  </a:lnTo>
                  <a:cubicBezTo>
                    <a:pt x="1228" y="1757"/>
                    <a:pt x="1215" y="1751"/>
                    <a:pt x="1207" y="1749"/>
                  </a:cubicBezTo>
                  <a:lnTo>
                    <a:pt x="1207" y="1749"/>
                  </a:lnTo>
                  <a:cubicBezTo>
                    <a:pt x="1220" y="1755"/>
                    <a:pt x="1232" y="1762"/>
                    <a:pt x="1242" y="1769"/>
                  </a:cubicBezTo>
                  <a:lnTo>
                    <a:pt x="1242" y="1769"/>
                  </a:lnTo>
                  <a:cubicBezTo>
                    <a:pt x="1234" y="1766"/>
                    <a:pt x="1226" y="1764"/>
                    <a:pt x="1218" y="1762"/>
                  </a:cubicBezTo>
                  <a:cubicBezTo>
                    <a:pt x="1197" y="1755"/>
                    <a:pt x="1194" y="1748"/>
                    <a:pt x="1202" y="1748"/>
                  </a:cubicBezTo>
                  <a:cubicBezTo>
                    <a:pt x="1203" y="1748"/>
                    <a:pt x="1205" y="1749"/>
                    <a:pt x="1207" y="1749"/>
                  </a:cubicBezTo>
                  <a:lnTo>
                    <a:pt x="1207" y="1749"/>
                  </a:lnTo>
                  <a:cubicBezTo>
                    <a:pt x="1186" y="1739"/>
                    <a:pt x="1163" y="1730"/>
                    <a:pt x="1147" y="1720"/>
                  </a:cubicBezTo>
                  <a:cubicBezTo>
                    <a:pt x="1136" y="1713"/>
                    <a:pt x="1126" y="1705"/>
                    <a:pt x="1115" y="1698"/>
                  </a:cubicBezTo>
                  <a:lnTo>
                    <a:pt x="1115" y="1698"/>
                  </a:lnTo>
                  <a:cubicBezTo>
                    <a:pt x="1096" y="1679"/>
                    <a:pt x="1071" y="1645"/>
                    <a:pt x="1047" y="1620"/>
                  </a:cubicBezTo>
                  <a:lnTo>
                    <a:pt x="1047" y="1620"/>
                  </a:lnTo>
                  <a:cubicBezTo>
                    <a:pt x="1056" y="1632"/>
                    <a:pt x="1059" y="1641"/>
                    <a:pt x="1055" y="1641"/>
                  </a:cubicBezTo>
                  <a:cubicBezTo>
                    <a:pt x="1053" y="1641"/>
                    <a:pt x="1048" y="1637"/>
                    <a:pt x="1040" y="1626"/>
                  </a:cubicBezTo>
                  <a:cubicBezTo>
                    <a:pt x="1035" y="1617"/>
                    <a:pt x="1029" y="1609"/>
                    <a:pt x="1023" y="1601"/>
                  </a:cubicBezTo>
                  <a:lnTo>
                    <a:pt x="1023" y="1601"/>
                  </a:lnTo>
                  <a:cubicBezTo>
                    <a:pt x="1031" y="1605"/>
                    <a:pt x="1039" y="1612"/>
                    <a:pt x="1047" y="1620"/>
                  </a:cubicBezTo>
                  <a:lnTo>
                    <a:pt x="1047" y="1620"/>
                  </a:lnTo>
                  <a:cubicBezTo>
                    <a:pt x="1041" y="1614"/>
                    <a:pt x="1033" y="1607"/>
                    <a:pt x="1023" y="1600"/>
                  </a:cubicBezTo>
                  <a:lnTo>
                    <a:pt x="1023" y="1600"/>
                  </a:lnTo>
                  <a:cubicBezTo>
                    <a:pt x="1023" y="1600"/>
                    <a:pt x="1023" y="1601"/>
                    <a:pt x="1023" y="1601"/>
                  </a:cubicBezTo>
                  <a:lnTo>
                    <a:pt x="1023" y="1601"/>
                  </a:lnTo>
                  <a:cubicBezTo>
                    <a:pt x="1022" y="1600"/>
                    <a:pt x="1020" y="1599"/>
                    <a:pt x="1019" y="1598"/>
                  </a:cubicBezTo>
                  <a:lnTo>
                    <a:pt x="1019" y="1598"/>
                  </a:lnTo>
                  <a:cubicBezTo>
                    <a:pt x="1020" y="1599"/>
                    <a:pt x="1022" y="1600"/>
                    <a:pt x="1023" y="1600"/>
                  </a:cubicBezTo>
                  <a:lnTo>
                    <a:pt x="1023" y="1600"/>
                  </a:lnTo>
                  <a:cubicBezTo>
                    <a:pt x="1016" y="1590"/>
                    <a:pt x="1009" y="1579"/>
                    <a:pt x="1002" y="1567"/>
                  </a:cubicBezTo>
                  <a:cubicBezTo>
                    <a:pt x="994" y="1554"/>
                    <a:pt x="988" y="1542"/>
                    <a:pt x="980" y="1528"/>
                  </a:cubicBezTo>
                  <a:lnTo>
                    <a:pt x="980" y="1528"/>
                  </a:lnTo>
                  <a:cubicBezTo>
                    <a:pt x="973" y="1494"/>
                    <a:pt x="952" y="1458"/>
                    <a:pt x="944" y="1425"/>
                  </a:cubicBezTo>
                  <a:cubicBezTo>
                    <a:pt x="941" y="1410"/>
                    <a:pt x="938" y="1393"/>
                    <a:pt x="934" y="1378"/>
                  </a:cubicBezTo>
                  <a:cubicBezTo>
                    <a:pt x="932" y="1341"/>
                    <a:pt x="932" y="1302"/>
                    <a:pt x="933" y="1265"/>
                  </a:cubicBezTo>
                  <a:cubicBezTo>
                    <a:pt x="933" y="1264"/>
                    <a:pt x="933" y="1262"/>
                    <a:pt x="933" y="1261"/>
                  </a:cubicBezTo>
                  <a:lnTo>
                    <a:pt x="933" y="1261"/>
                  </a:lnTo>
                  <a:cubicBezTo>
                    <a:pt x="932" y="1266"/>
                    <a:pt x="930" y="1271"/>
                    <a:pt x="929" y="1277"/>
                  </a:cubicBezTo>
                  <a:cubicBezTo>
                    <a:pt x="933" y="1261"/>
                    <a:pt x="936" y="1245"/>
                    <a:pt x="938" y="1230"/>
                  </a:cubicBezTo>
                  <a:cubicBezTo>
                    <a:pt x="946" y="1194"/>
                    <a:pt x="957" y="1161"/>
                    <a:pt x="968" y="1127"/>
                  </a:cubicBezTo>
                  <a:lnTo>
                    <a:pt x="968" y="1127"/>
                  </a:lnTo>
                  <a:cubicBezTo>
                    <a:pt x="968" y="1126"/>
                    <a:pt x="968" y="1126"/>
                    <a:pt x="968" y="1126"/>
                  </a:cubicBezTo>
                  <a:cubicBezTo>
                    <a:pt x="980" y="1106"/>
                    <a:pt x="990" y="1083"/>
                    <a:pt x="1002" y="1063"/>
                  </a:cubicBezTo>
                  <a:cubicBezTo>
                    <a:pt x="1010" y="1051"/>
                    <a:pt x="1018" y="1039"/>
                    <a:pt x="1025" y="1027"/>
                  </a:cubicBezTo>
                  <a:lnTo>
                    <a:pt x="1025" y="1027"/>
                  </a:lnTo>
                  <a:cubicBezTo>
                    <a:pt x="1023" y="1029"/>
                    <a:pt x="1021" y="1030"/>
                    <a:pt x="1019" y="1031"/>
                  </a:cubicBezTo>
                  <a:cubicBezTo>
                    <a:pt x="1021" y="1030"/>
                    <a:pt x="1023" y="1028"/>
                    <a:pt x="1026" y="1026"/>
                  </a:cubicBezTo>
                  <a:lnTo>
                    <a:pt x="1026" y="1026"/>
                  </a:lnTo>
                  <a:cubicBezTo>
                    <a:pt x="1026" y="1027"/>
                    <a:pt x="1025" y="1027"/>
                    <a:pt x="1025" y="1027"/>
                  </a:cubicBezTo>
                  <a:lnTo>
                    <a:pt x="1025" y="1027"/>
                  </a:lnTo>
                  <a:cubicBezTo>
                    <a:pt x="1047" y="1014"/>
                    <a:pt x="1057" y="1000"/>
                    <a:pt x="1058" y="994"/>
                  </a:cubicBezTo>
                  <a:lnTo>
                    <a:pt x="1058" y="994"/>
                  </a:lnTo>
                  <a:cubicBezTo>
                    <a:pt x="1047" y="1007"/>
                    <a:pt x="1036" y="1019"/>
                    <a:pt x="1026" y="1026"/>
                  </a:cubicBezTo>
                  <a:lnTo>
                    <a:pt x="1026" y="1026"/>
                  </a:lnTo>
                  <a:cubicBezTo>
                    <a:pt x="1029" y="1022"/>
                    <a:pt x="1031" y="1018"/>
                    <a:pt x="1034" y="1014"/>
                  </a:cubicBezTo>
                  <a:cubicBezTo>
                    <a:pt x="1044" y="997"/>
                    <a:pt x="1053" y="990"/>
                    <a:pt x="1056" y="990"/>
                  </a:cubicBezTo>
                  <a:cubicBezTo>
                    <a:pt x="1058" y="990"/>
                    <a:pt x="1058" y="992"/>
                    <a:pt x="1058" y="994"/>
                  </a:cubicBezTo>
                  <a:lnTo>
                    <a:pt x="1058" y="994"/>
                  </a:lnTo>
                  <a:cubicBezTo>
                    <a:pt x="1073" y="977"/>
                    <a:pt x="1087" y="958"/>
                    <a:pt x="1099" y="947"/>
                  </a:cubicBezTo>
                  <a:cubicBezTo>
                    <a:pt x="1106" y="941"/>
                    <a:pt x="1131" y="923"/>
                    <a:pt x="1135" y="919"/>
                  </a:cubicBezTo>
                  <a:lnTo>
                    <a:pt x="1135" y="919"/>
                  </a:lnTo>
                  <a:cubicBezTo>
                    <a:pt x="1168" y="900"/>
                    <a:pt x="1220" y="884"/>
                    <a:pt x="1244" y="861"/>
                  </a:cubicBezTo>
                  <a:lnTo>
                    <a:pt x="1244" y="861"/>
                  </a:lnTo>
                  <a:cubicBezTo>
                    <a:pt x="1257" y="856"/>
                    <a:pt x="1271" y="852"/>
                    <a:pt x="1285" y="848"/>
                  </a:cubicBezTo>
                  <a:cubicBezTo>
                    <a:pt x="1300" y="845"/>
                    <a:pt x="1315" y="841"/>
                    <a:pt x="1332" y="837"/>
                  </a:cubicBezTo>
                  <a:cubicBezTo>
                    <a:pt x="1337" y="836"/>
                    <a:pt x="1355" y="833"/>
                    <a:pt x="1368" y="832"/>
                  </a:cubicBezTo>
                  <a:lnTo>
                    <a:pt x="1368" y="832"/>
                  </a:lnTo>
                  <a:cubicBezTo>
                    <a:pt x="1368" y="832"/>
                    <a:pt x="1368" y="832"/>
                    <a:pt x="1369" y="832"/>
                  </a:cubicBezTo>
                  <a:cubicBezTo>
                    <a:pt x="1389" y="830"/>
                    <a:pt x="1412" y="830"/>
                    <a:pt x="1432" y="830"/>
                  </a:cubicBezTo>
                  <a:close/>
                  <a:moveTo>
                    <a:pt x="1430" y="1"/>
                  </a:moveTo>
                  <a:cubicBezTo>
                    <a:pt x="1052" y="1"/>
                    <a:pt x="670" y="165"/>
                    <a:pt x="430" y="456"/>
                  </a:cubicBezTo>
                  <a:cubicBezTo>
                    <a:pt x="76" y="886"/>
                    <a:pt x="1" y="1495"/>
                    <a:pt x="292" y="1982"/>
                  </a:cubicBezTo>
                  <a:cubicBezTo>
                    <a:pt x="539" y="2394"/>
                    <a:pt x="975" y="2618"/>
                    <a:pt x="1436" y="2618"/>
                  </a:cubicBezTo>
                  <a:cubicBezTo>
                    <a:pt x="1520" y="2618"/>
                    <a:pt x="1605" y="2611"/>
                    <a:pt x="1690" y="2595"/>
                  </a:cubicBezTo>
                  <a:cubicBezTo>
                    <a:pt x="2278" y="2490"/>
                    <a:pt x="2696" y="1947"/>
                    <a:pt x="2729" y="1368"/>
                  </a:cubicBezTo>
                  <a:lnTo>
                    <a:pt x="2729" y="1368"/>
                  </a:lnTo>
                  <a:cubicBezTo>
                    <a:pt x="2732" y="1350"/>
                    <a:pt x="2733" y="1332"/>
                    <a:pt x="2732" y="1312"/>
                  </a:cubicBezTo>
                  <a:cubicBezTo>
                    <a:pt x="2724" y="750"/>
                    <a:pt x="2375" y="272"/>
                    <a:pt x="1853" y="75"/>
                  </a:cubicBezTo>
                  <a:cubicBezTo>
                    <a:pt x="1718" y="25"/>
                    <a:pt x="1574" y="1"/>
                    <a:pt x="1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47;p25"/>
            <p:cNvSpPr/>
            <p:nvPr/>
          </p:nvSpPr>
          <p:spPr>
            <a:xfrm>
              <a:off x="2155307" y="1342672"/>
              <a:ext cx="192992" cy="192992"/>
            </a:xfrm>
            <a:custGeom>
              <a:avLst/>
              <a:gdLst/>
              <a:ahLst/>
              <a:cxnLst/>
              <a:rect l="l" t="t" r="r" b="b"/>
              <a:pathLst>
                <a:path w="1799" h="1799" extrusionOk="0">
                  <a:moveTo>
                    <a:pt x="900" y="0"/>
                  </a:moveTo>
                  <a:cubicBezTo>
                    <a:pt x="402" y="0"/>
                    <a:pt x="0" y="403"/>
                    <a:pt x="0" y="899"/>
                  </a:cubicBezTo>
                  <a:cubicBezTo>
                    <a:pt x="0" y="1396"/>
                    <a:pt x="402" y="1799"/>
                    <a:pt x="900" y="1799"/>
                  </a:cubicBezTo>
                  <a:cubicBezTo>
                    <a:pt x="1396" y="1799"/>
                    <a:pt x="1798" y="1396"/>
                    <a:pt x="1798" y="899"/>
                  </a:cubicBezTo>
                  <a:cubicBezTo>
                    <a:pt x="1798" y="403"/>
                    <a:pt x="1396" y="0"/>
                    <a:pt x="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348;p25"/>
          <p:cNvGrpSpPr/>
          <p:nvPr/>
        </p:nvGrpSpPr>
        <p:grpSpPr>
          <a:xfrm>
            <a:off x="3270915" y="4659528"/>
            <a:ext cx="314317" cy="311710"/>
            <a:chOff x="2712605" y="3705739"/>
            <a:chExt cx="300592" cy="281174"/>
          </a:xfrm>
          <a:solidFill>
            <a:srgbClr val="00CC99"/>
          </a:solidFill>
        </p:grpSpPr>
        <p:sp>
          <p:nvSpPr>
            <p:cNvPr id="174" name="Google Shape;349;p25"/>
            <p:cNvSpPr/>
            <p:nvPr/>
          </p:nvSpPr>
          <p:spPr>
            <a:xfrm>
              <a:off x="2712605" y="3705739"/>
              <a:ext cx="300592" cy="281174"/>
            </a:xfrm>
            <a:custGeom>
              <a:avLst/>
              <a:gdLst/>
              <a:ahLst/>
              <a:cxnLst/>
              <a:rect l="l" t="t" r="r" b="b"/>
              <a:pathLst>
                <a:path w="2802" h="2621" extrusionOk="0">
                  <a:moveTo>
                    <a:pt x="1350" y="832"/>
                  </a:moveTo>
                  <a:lnTo>
                    <a:pt x="1350" y="832"/>
                  </a:lnTo>
                  <a:cubicBezTo>
                    <a:pt x="1346" y="833"/>
                    <a:pt x="1341" y="834"/>
                    <a:pt x="1337" y="835"/>
                  </a:cubicBezTo>
                  <a:lnTo>
                    <a:pt x="1337" y="835"/>
                  </a:lnTo>
                  <a:cubicBezTo>
                    <a:pt x="1333" y="834"/>
                    <a:pt x="1329" y="834"/>
                    <a:pt x="1324" y="833"/>
                  </a:cubicBezTo>
                  <a:lnTo>
                    <a:pt x="1324" y="833"/>
                  </a:lnTo>
                  <a:cubicBezTo>
                    <a:pt x="1325" y="833"/>
                    <a:pt x="1327" y="833"/>
                    <a:pt x="1328" y="833"/>
                  </a:cubicBezTo>
                  <a:cubicBezTo>
                    <a:pt x="1335" y="833"/>
                    <a:pt x="1342" y="833"/>
                    <a:pt x="1350" y="832"/>
                  </a:cubicBezTo>
                  <a:close/>
                  <a:moveTo>
                    <a:pt x="1645" y="874"/>
                  </a:moveTo>
                  <a:cubicBezTo>
                    <a:pt x="1645" y="874"/>
                    <a:pt x="1645" y="874"/>
                    <a:pt x="1645" y="874"/>
                  </a:cubicBezTo>
                  <a:cubicBezTo>
                    <a:pt x="1645" y="874"/>
                    <a:pt x="1645" y="874"/>
                    <a:pt x="1645" y="874"/>
                  </a:cubicBezTo>
                  <a:close/>
                  <a:moveTo>
                    <a:pt x="1800" y="1004"/>
                  </a:moveTo>
                  <a:lnTo>
                    <a:pt x="1800" y="1004"/>
                  </a:lnTo>
                  <a:cubicBezTo>
                    <a:pt x="1803" y="1008"/>
                    <a:pt x="1806" y="1012"/>
                    <a:pt x="1808" y="1016"/>
                  </a:cubicBezTo>
                  <a:lnTo>
                    <a:pt x="1808" y="1016"/>
                  </a:lnTo>
                  <a:cubicBezTo>
                    <a:pt x="1805" y="1012"/>
                    <a:pt x="1802" y="1008"/>
                    <a:pt x="1800" y="1004"/>
                  </a:cubicBezTo>
                  <a:close/>
                  <a:moveTo>
                    <a:pt x="1902" y="1225"/>
                  </a:moveTo>
                  <a:lnTo>
                    <a:pt x="1902" y="1225"/>
                  </a:lnTo>
                  <a:cubicBezTo>
                    <a:pt x="1903" y="1230"/>
                    <a:pt x="1904" y="1234"/>
                    <a:pt x="1905" y="1238"/>
                  </a:cubicBezTo>
                  <a:cubicBezTo>
                    <a:pt x="1908" y="1251"/>
                    <a:pt x="1908" y="1261"/>
                    <a:pt x="1908" y="1267"/>
                  </a:cubicBezTo>
                  <a:lnTo>
                    <a:pt x="1908" y="1267"/>
                  </a:lnTo>
                  <a:cubicBezTo>
                    <a:pt x="1906" y="1254"/>
                    <a:pt x="1903" y="1239"/>
                    <a:pt x="1902" y="1225"/>
                  </a:cubicBezTo>
                  <a:close/>
                  <a:moveTo>
                    <a:pt x="1323" y="1789"/>
                  </a:moveTo>
                  <a:cubicBezTo>
                    <a:pt x="1319" y="1789"/>
                    <a:pt x="1345" y="1797"/>
                    <a:pt x="1369" y="1800"/>
                  </a:cubicBezTo>
                  <a:lnTo>
                    <a:pt x="1369" y="1800"/>
                  </a:lnTo>
                  <a:cubicBezTo>
                    <a:pt x="1339" y="1791"/>
                    <a:pt x="1326" y="1789"/>
                    <a:pt x="1323" y="1789"/>
                  </a:cubicBezTo>
                  <a:close/>
                  <a:moveTo>
                    <a:pt x="1420" y="824"/>
                  </a:moveTo>
                  <a:cubicBezTo>
                    <a:pt x="1437" y="824"/>
                    <a:pt x="1452" y="825"/>
                    <a:pt x="1468" y="826"/>
                  </a:cubicBezTo>
                  <a:lnTo>
                    <a:pt x="1468" y="826"/>
                  </a:lnTo>
                  <a:cubicBezTo>
                    <a:pt x="1497" y="839"/>
                    <a:pt x="1547" y="840"/>
                    <a:pt x="1578" y="849"/>
                  </a:cubicBezTo>
                  <a:cubicBezTo>
                    <a:pt x="1592" y="854"/>
                    <a:pt x="1609" y="862"/>
                    <a:pt x="1624" y="868"/>
                  </a:cubicBezTo>
                  <a:lnTo>
                    <a:pt x="1624" y="868"/>
                  </a:lnTo>
                  <a:cubicBezTo>
                    <a:pt x="1655" y="886"/>
                    <a:pt x="1686" y="903"/>
                    <a:pt x="1716" y="922"/>
                  </a:cubicBezTo>
                  <a:lnTo>
                    <a:pt x="1716" y="922"/>
                  </a:lnTo>
                  <a:cubicBezTo>
                    <a:pt x="1728" y="935"/>
                    <a:pt x="1744" y="947"/>
                    <a:pt x="1758" y="959"/>
                  </a:cubicBezTo>
                  <a:lnTo>
                    <a:pt x="1791" y="993"/>
                  </a:lnTo>
                  <a:cubicBezTo>
                    <a:pt x="1792" y="994"/>
                    <a:pt x="1794" y="996"/>
                    <a:pt x="1795" y="998"/>
                  </a:cubicBezTo>
                  <a:lnTo>
                    <a:pt x="1795" y="998"/>
                  </a:lnTo>
                  <a:cubicBezTo>
                    <a:pt x="1793" y="993"/>
                    <a:pt x="1790" y="988"/>
                    <a:pt x="1788" y="981"/>
                  </a:cubicBezTo>
                  <a:lnTo>
                    <a:pt x="1788" y="981"/>
                  </a:lnTo>
                  <a:cubicBezTo>
                    <a:pt x="1791" y="989"/>
                    <a:pt x="1795" y="996"/>
                    <a:pt x="1800" y="1004"/>
                  </a:cubicBezTo>
                  <a:lnTo>
                    <a:pt x="1800" y="1004"/>
                  </a:lnTo>
                  <a:cubicBezTo>
                    <a:pt x="1798" y="1002"/>
                    <a:pt x="1797" y="1000"/>
                    <a:pt x="1795" y="998"/>
                  </a:cubicBezTo>
                  <a:lnTo>
                    <a:pt x="1795" y="998"/>
                  </a:lnTo>
                  <a:cubicBezTo>
                    <a:pt x="1807" y="1022"/>
                    <a:pt x="1813" y="1031"/>
                    <a:pt x="1815" y="1031"/>
                  </a:cubicBezTo>
                  <a:cubicBezTo>
                    <a:pt x="1816" y="1031"/>
                    <a:pt x="1813" y="1025"/>
                    <a:pt x="1808" y="1016"/>
                  </a:cubicBezTo>
                  <a:lnTo>
                    <a:pt x="1808" y="1016"/>
                  </a:lnTo>
                  <a:cubicBezTo>
                    <a:pt x="1823" y="1037"/>
                    <a:pt x="1840" y="1058"/>
                    <a:pt x="1851" y="1080"/>
                  </a:cubicBezTo>
                  <a:cubicBezTo>
                    <a:pt x="1859" y="1094"/>
                    <a:pt x="1865" y="1107"/>
                    <a:pt x="1873" y="1122"/>
                  </a:cubicBezTo>
                  <a:cubicBezTo>
                    <a:pt x="1883" y="1155"/>
                    <a:pt x="1894" y="1189"/>
                    <a:pt x="1902" y="1223"/>
                  </a:cubicBezTo>
                  <a:lnTo>
                    <a:pt x="1902" y="1223"/>
                  </a:lnTo>
                  <a:cubicBezTo>
                    <a:pt x="1902" y="1220"/>
                    <a:pt x="1903" y="1217"/>
                    <a:pt x="1903" y="1214"/>
                  </a:cubicBezTo>
                  <a:lnTo>
                    <a:pt x="1903" y="1214"/>
                  </a:lnTo>
                  <a:cubicBezTo>
                    <a:pt x="1903" y="1218"/>
                    <a:pt x="1902" y="1221"/>
                    <a:pt x="1902" y="1225"/>
                  </a:cubicBezTo>
                  <a:lnTo>
                    <a:pt x="1902" y="1225"/>
                  </a:lnTo>
                  <a:cubicBezTo>
                    <a:pt x="1902" y="1225"/>
                    <a:pt x="1902" y="1224"/>
                    <a:pt x="1902" y="1223"/>
                  </a:cubicBezTo>
                  <a:lnTo>
                    <a:pt x="1902" y="1223"/>
                  </a:lnTo>
                  <a:cubicBezTo>
                    <a:pt x="1897" y="1258"/>
                    <a:pt x="1901" y="1274"/>
                    <a:pt x="1904" y="1274"/>
                  </a:cubicBezTo>
                  <a:cubicBezTo>
                    <a:pt x="1906" y="1274"/>
                    <a:pt x="1907" y="1271"/>
                    <a:pt x="1908" y="1267"/>
                  </a:cubicBezTo>
                  <a:lnTo>
                    <a:pt x="1908" y="1267"/>
                  </a:lnTo>
                  <a:cubicBezTo>
                    <a:pt x="1908" y="1270"/>
                    <a:pt x="1908" y="1273"/>
                    <a:pt x="1908" y="1275"/>
                  </a:cubicBezTo>
                  <a:cubicBezTo>
                    <a:pt x="1910" y="1311"/>
                    <a:pt x="1908" y="1346"/>
                    <a:pt x="1906" y="1382"/>
                  </a:cubicBezTo>
                  <a:lnTo>
                    <a:pt x="1906" y="1382"/>
                  </a:lnTo>
                  <a:cubicBezTo>
                    <a:pt x="1901" y="1404"/>
                    <a:pt x="1897" y="1425"/>
                    <a:pt x="1891" y="1447"/>
                  </a:cubicBezTo>
                  <a:cubicBezTo>
                    <a:pt x="1887" y="1461"/>
                    <a:pt x="1882" y="1474"/>
                    <a:pt x="1878" y="1488"/>
                  </a:cubicBezTo>
                  <a:lnTo>
                    <a:pt x="1878" y="1488"/>
                  </a:lnTo>
                  <a:cubicBezTo>
                    <a:pt x="1879" y="1486"/>
                    <a:pt x="1881" y="1485"/>
                    <a:pt x="1883" y="1483"/>
                  </a:cubicBezTo>
                  <a:lnTo>
                    <a:pt x="1883" y="1483"/>
                  </a:lnTo>
                  <a:cubicBezTo>
                    <a:pt x="1881" y="1485"/>
                    <a:pt x="1879" y="1487"/>
                    <a:pt x="1877" y="1489"/>
                  </a:cubicBezTo>
                  <a:lnTo>
                    <a:pt x="1877" y="1489"/>
                  </a:lnTo>
                  <a:cubicBezTo>
                    <a:pt x="1878" y="1489"/>
                    <a:pt x="1878" y="1488"/>
                    <a:pt x="1878" y="1488"/>
                  </a:cubicBezTo>
                  <a:lnTo>
                    <a:pt x="1878" y="1488"/>
                  </a:lnTo>
                  <a:cubicBezTo>
                    <a:pt x="1864" y="1503"/>
                    <a:pt x="1858" y="1517"/>
                    <a:pt x="1857" y="1526"/>
                  </a:cubicBezTo>
                  <a:lnTo>
                    <a:pt x="1857" y="1526"/>
                  </a:lnTo>
                  <a:cubicBezTo>
                    <a:pt x="1863" y="1512"/>
                    <a:pt x="1870" y="1499"/>
                    <a:pt x="1877" y="1489"/>
                  </a:cubicBezTo>
                  <a:lnTo>
                    <a:pt x="1877" y="1489"/>
                  </a:lnTo>
                  <a:cubicBezTo>
                    <a:pt x="1875" y="1498"/>
                    <a:pt x="1872" y="1506"/>
                    <a:pt x="1869" y="1515"/>
                  </a:cubicBezTo>
                  <a:cubicBezTo>
                    <a:pt x="1865" y="1529"/>
                    <a:pt x="1861" y="1535"/>
                    <a:pt x="1858" y="1535"/>
                  </a:cubicBezTo>
                  <a:cubicBezTo>
                    <a:pt x="1856" y="1535"/>
                    <a:pt x="1856" y="1531"/>
                    <a:pt x="1857" y="1526"/>
                  </a:cubicBezTo>
                  <a:lnTo>
                    <a:pt x="1857" y="1526"/>
                  </a:lnTo>
                  <a:cubicBezTo>
                    <a:pt x="1847" y="1547"/>
                    <a:pt x="1837" y="1570"/>
                    <a:pt x="1826" y="1586"/>
                  </a:cubicBezTo>
                  <a:cubicBezTo>
                    <a:pt x="1820" y="1596"/>
                    <a:pt x="1814" y="1605"/>
                    <a:pt x="1807" y="1615"/>
                  </a:cubicBezTo>
                  <a:lnTo>
                    <a:pt x="1807" y="1615"/>
                  </a:lnTo>
                  <a:cubicBezTo>
                    <a:pt x="1807" y="1615"/>
                    <a:pt x="1806" y="1616"/>
                    <a:pt x="1806" y="1616"/>
                  </a:cubicBezTo>
                  <a:cubicBezTo>
                    <a:pt x="1788" y="1635"/>
                    <a:pt x="1754" y="1660"/>
                    <a:pt x="1729" y="1685"/>
                  </a:cubicBezTo>
                  <a:lnTo>
                    <a:pt x="1729" y="1685"/>
                  </a:lnTo>
                  <a:cubicBezTo>
                    <a:pt x="1737" y="1679"/>
                    <a:pt x="1743" y="1676"/>
                    <a:pt x="1747" y="1676"/>
                  </a:cubicBezTo>
                  <a:cubicBezTo>
                    <a:pt x="1752" y="1676"/>
                    <a:pt x="1750" y="1682"/>
                    <a:pt x="1733" y="1693"/>
                  </a:cubicBezTo>
                  <a:cubicBezTo>
                    <a:pt x="1725" y="1698"/>
                    <a:pt x="1717" y="1703"/>
                    <a:pt x="1709" y="1709"/>
                  </a:cubicBezTo>
                  <a:lnTo>
                    <a:pt x="1709" y="1709"/>
                  </a:lnTo>
                  <a:cubicBezTo>
                    <a:pt x="1714" y="1701"/>
                    <a:pt x="1721" y="1693"/>
                    <a:pt x="1729" y="1685"/>
                  </a:cubicBezTo>
                  <a:lnTo>
                    <a:pt x="1729" y="1685"/>
                  </a:lnTo>
                  <a:cubicBezTo>
                    <a:pt x="1722" y="1690"/>
                    <a:pt x="1715" y="1698"/>
                    <a:pt x="1708" y="1709"/>
                  </a:cubicBezTo>
                  <a:lnTo>
                    <a:pt x="1708" y="1709"/>
                  </a:lnTo>
                  <a:cubicBezTo>
                    <a:pt x="1709" y="1709"/>
                    <a:pt x="1709" y="1709"/>
                    <a:pt x="1709" y="1709"/>
                  </a:cubicBezTo>
                  <a:lnTo>
                    <a:pt x="1709" y="1709"/>
                  </a:lnTo>
                  <a:cubicBezTo>
                    <a:pt x="1708" y="1711"/>
                    <a:pt x="1707" y="1712"/>
                    <a:pt x="1706" y="1714"/>
                  </a:cubicBezTo>
                  <a:cubicBezTo>
                    <a:pt x="1707" y="1712"/>
                    <a:pt x="1707" y="1711"/>
                    <a:pt x="1708" y="1709"/>
                  </a:cubicBezTo>
                  <a:lnTo>
                    <a:pt x="1708" y="1709"/>
                  </a:lnTo>
                  <a:cubicBezTo>
                    <a:pt x="1698" y="1717"/>
                    <a:pt x="1687" y="1724"/>
                    <a:pt x="1675" y="1730"/>
                  </a:cubicBezTo>
                  <a:cubicBezTo>
                    <a:pt x="1661" y="1738"/>
                    <a:pt x="1649" y="1745"/>
                    <a:pt x="1636" y="1753"/>
                  </a:cubicBezTo>
                  <a:lnTo>
                    <a:pt x="1636" y="1753"/>
                  </a:lnTo>
                  <a:cubicBezTo>
                    <a:pt x="1602" y="1760"/>
                    <a:pt x="1566" y="1780"/>
                    <a:pt x="1533" y="1789"/>
                  </a:cubicBezTo>
                  <a:cubicBezTo>
                    <a:pt x="1517" y="1792"/>
                    <a:pt x="1501" y="1795"/>
                    <a:pt x="1486" y="1799"/>
                  </a:cubicBezTo>
                  <a:cubicBezTo>
                    <a:pt x="1486" y="1799"/>
                    <a:pt x="1486" y="1799"/>
                    <a:pt x="1486" y="1799"/>
                  </a:cubicBezTo>
                  <a:lnTo>
                    <a:pt x="1486" y="1799"/>
                  </a:lnTo>
                  <a:cubicBezTo>
                    <a:pt x="1464" y="1800"/>
                    <a:pt x="1441" y="1801"/>
                    <a:pt x="1419" y="1801"/>
                  </a:cubicBezTo>
                  <a:cubicBezTo>
                    <a:pt x="1404" y="1801"/>
                    <a:pt x="1388" y="1800"/>
                    <a:pt x="1373" y="1800"/>
                  </a:cubicBezTo>
                  <a:cubicBezTo>
                    <a:pt x="1372" y="1800"/>
                    <a:pt x="1370" y="1800"/>
                    <a:pt x="1369" y="1800"/>
                  </a:cubicBezTo>
                  <a:lnTo>
                    <a:pt x="1369" y="1800"/>
                  </a:lnTo>
                  <a:cubicBezTo>
                    <a:pt x="1373" y="1801"/>
                    <a:pt x="1379" y="1802"/>
                    <a:pt x="1384" y="1804"/>
                  </a:cubicBezTo>
                  <a:cubicBezTo>
                    <a:pt x="1369" y="1800"/>
                    <a:pt x="1353" y="1797"/>
                    <a:pt x="1337" y="1795"/>
                  </a:cubicBezTo>
                  <a:cubicBezTo>
                    <a:pt x="1301" y="1787"/>
                    <a:pt x="1267" y="1776"/>
                    <a:pt x="1232" y="1764"/>
                  </a:cubicBezTo>
                  <a:lnTo>
                    <a:pt x="1232" y="1764"/>
                  </a:lnTo>
                  <a:cubicBezTo>
                    <a:pt x="1212" y="1753"/>
                    <a:pt x="1191" y="1742"/>
                    <a:pt x="1171" y="1730"/>
                  </a:cubicBezTo>
                  <a:cubicBezTo>
                    <a:pt x="1159" y="1723"/>
                    <a:pt x="1147" y="1715"/>
                    <a:pt x="1135" y="1708"/>
                  </a:cubicBezTo>
                  <a:lnTo>
                    <a:pt x="1135" y="1708"/>
                  </a:lnTo>
                  <a:cubicBezTo>
                    <a:pt x="1137" y="1710"/>
                    <a:pt x="1138" y="1712"/>
                    <a:pt x="1139" y="1714"/>
                  </a:cubicBezTo>
                  <a:cubicBezTo>
                    <a:pt x="1138" y="1712"/>
                    <a:pt x="1136" y="1710"/>
                    <a:pt x="1135" y="1707"/>
                  </a:cubicBezTo>
                  <a:lnTo>
                    <a:pt x="1135" y="1707"/>
                  </a:lnTo>
                  <a:cubicBezTo>
                    <a:pt x="1135" y="1708"/>
                    <a:pt x="1135" y="1708"/>
                    <a:pt x="1135" y="1708"/>
                  </a:cubicBezTo>
                  <a:lnTo>
                    <a:pt x="1135" y="1708"/>
                  </a:lnTo>
                  <a:cubicBezTo>
                    <a:pt x="1122" y="1685"/>
                    <a:pt x="1108" y="1676"/>
                    <a:pt x="1101" y="1675"/>
                  </a:cubicBezTo>
                  <a:lnTo>
                    <a:pt x="1101" y="1675"/>
                  </a:lnTo>
                  <a:cubicBezTo>
                    <a:pt x="1114" y="1686"/>
                    <a:pt x="1127" y="1697"/>
                    <a:pt x="1135" y="1707"/>
                  </a:cubicBezTo>
                  <a:lnTo>
                    <a:pt x="1135" y="1707"/>
                  </a:lnTo>
                  <a:cubicBezTo>
                    <a:pt x="1130" y="1704"/>
                    <a:pt x="1125" y="1702"/>
                    <a:pt x="1120" y="1699"/>
                  </a:cubicBezTo>
                  <a:cubicBezTo>
                    <a:pt x="1098" y="1684"/>
                    <a:pt x="1094" y="1675"/>
                    <a:pt x="1100" y="1675"/>
                  </a:cubicBezTo>
                  <a:cubicBezTo>
                    <a:pt x="1101" y="1675"/>
                    <a:pt x="1101" y="1675"/>
                    <a:pt x="1101" y="1675"/>
                  </a:cubicBezTo>
                  <a:lnTo>
                    <a:pt x="1101" y="1675"/>
                  </a:lnTo>
                  <a:cubicBezTo>
                    <a:pt x="1084" y="1660"/>
                    <a:pt x="1065" y="1646"/>
                    <a:pt x="1054" y="1633"/>
                  </a:cubicBezTo>
                  <a:cubicBezTo>
                    <a:pt x="1049" y="1628"/>
                    <a:pt x="1036" y="1611"/>
                    <a:pt x="1029" y="1602"/>
                  </a:cubicBezTo>
                  <a:lnTo>
                    <a:pt x="1029" y="1602"/>
                  </a:lnTo>
                  <a:cubicBezTo>
                    <a:pt x="1009" y="1569"/>
                    <a:pt x="992" y="1513"/>
                    <a:pt x="968" y="1488"/>
                  </a:cubicBezTo>
                  <a:lnTo>
                    <a:pt x="968" y="1488"/>
                  </a:lnTo>
                  <a:cubicBezTo>
                    <a:pt x="964" y="1475"/>
                    <a:pt x="959" y="1462"/>
                    <a:pt x="956" y="1448"/>
                  </a:cubicBezTo>
                  <a:cubicBezTo>
                    <a:pt x="952" y="1433"/>
                    <a:pt x="949" y="1417"/>
                    <a:pt x="944" y="1401"/>
                  </a:cubicBezTo>
                  <a:cubicBezTo>
                    <a:pt x="943" y="1396"/>
                    <a:pt x="941" y="1384"/>
                    <a:pt x="940" y="1372"/>
                  </a:cubicBezTo>
                  <a:lnTo>
                    <a:pt x="940" y="1372"/>
                  </a:lnTo>
                  <a:cubicBezTo>
                    <a:pt x="940" y="1369"/>
                    <a:pt x="939" y="1366"/>
                    <a:pt x="939" y="1364"/>
                  </a:cubicBezTo>
                  <a:cubicBezTo>
                    <a:pt x="938" y="1344"/>
                    <a:pt x="938" y="1321"/>
                    <a:pt x="938" y="1301"/>
                  </a:cubicBezTo>
                  <a:cubicBezTo>
                    <a:pt x="938" y="1283"/>
                    <a:pt x="940" y="1265"/>
                    <a:pt x="940" y="1248"/>
                  </a:cubicBezTo>
                  <a:lnTo>
                    <a:pt x="940" y="1248"/>
                  </a:lnTo>
                  <a:cubicBezTo>
                    <a:pt x="950" y="1207"/>
                    <a:pt x="961" y="1168"/>
                    <a:pt x="972" y="1129"/>
                  </a:cubicBezTo>
                  <a:lnTo>
                    <a:pt x="972" y="1129"/>
                  </a:lnTo>
                  <a:cubicBezTo>
                    <a:pt x="986" y="1108"/>
                    <a:pt x="995" y="1082"/>
                    <a:pt x="1007" y="1060"/>
                  </a:cubicBezTo>
                  <a:cubicBezTo>
                    <a:pt x="1015" y="1047"/>
                    <a:pt x="1023" y="1034"/>
                    <a:pt x="1032" y="1021"/>
                  </a:cubicBezTo>
                  <a:lnTo>
                    <a:pt x="1039" y="1012"/>
                  </a:lnTo>
                  <a:lnTo>
                    <a:pt x="1039" y="1012"/>
                  </a:lnTo>
                  <a:cubicBezTo>
                    <a:pt x="1067" y="983"/>
                    <a:pt x="1094" y="957"/>
                    <a:pt x="1123" y="929"/>
                  </a:cubicBezTo>
                  <a:cubicBezTo>
                    <a:pt x="1124" y="928"/>
                    <a:pt x="1125" y="927"/>
                    <a:pt x="1126" y="926"/>
                  </a:cubicBezTo>
                  <a:lnTo>
                    <a:pt x="1126" y="926"/>
                  </a:lnTo>
                  <a:cubicBezTo>
                    <a:pt x="1140" y="916"/>
                    <a:pt x="1155" y="906"/>
                    <a:pt x="1171" y="897"/>
                  </a:cubicBezTo>
                  <a:cubicBezTo>
                    <a:pt x="1190" y="886"/>
                    <a:pt x="1210" y="876"/>
                    <a:pt x="1231" y="865"/>
                  </a:cubicBezTo>
                  <a:lnTo>
                    <a:pt x="1231" y="865"/>
                  </a:lnTo>
                  <a:cubicBezTo>
                    <a:pt x="1266" y="853"/>
                    <a:pt x="1301" y="844"/>
                    <a:pt x="1337" y="835"/>
                  </a:cubicBezTo>
                  <a:lnTo>
                    <a:pt x="1337" y="835"/>
                  </a:lnTo>
                  <a:cubicBezTo>
                    <a:pt x="1345" y="836"/>
                    <a:pt x="1351" y="836"/>
                    <a:pt x="1357" y="836"/>
                  </a:cubicBezTo>
                  <a:cubicBezTo>
                    <a:pt x="1383" y="836"/>
                    <a:pt x="1392" y="829"/>
                    <a:pt x="1384" y="827"/>
                  </a:cubicBezTo>
                  <a:lnTo>
                    <a:pt x="1384" y="827"/>
                  </a:lnTo>
                  <a:cubicBezTo>
                    <a:pt x="1372" y="829"/>
                    <a:pt x="1361" y="830"/>
                    <a:pt x="1350" y="832"/>
                  </a:cubicBezTo>
                  <a:lnTo>
                    <a:pt x="1350" y="832"/>
                  </a:lnTo>
                  <a:cubicBezTo>
                    <a:pt x="1354" y="831"/>
                    <a:pt x="1357" y="830"/>
                    <a:pt x="1361" y="829"/>
                  </a:cubicBezTo>
                  <a:cubicBezTo>
                    <a:pt x="1368" y="827"/>
                    <a:pt x="1374" y="827"/>
                    <a:pt x="1378" y="827"/>
                  </a:cubicBezTo>
                  <a:cubicBezTo>
                    <a:pt x="1381" y="827"/>
                    <a:pt x="1382" y="827"/>
                    <a:pt x="1384" y="827"/>
                  </a:cubicBezTo>
                  <a:lnTo>
                    <a:pt x="1384" y="827"/>
                  </a:lnTo>
                  <a:cubicBezTo>
                    <a:pt x="1397" y="825"/>
                    <a:pt x="1409" y="824"/>
                    <a:pt x="1420" y="824"/>
                  </a:cubicBezTo>
                  <a:close/>
                  <a:moveTo>
                    <a:pt x="1427" y="0"/>
                  </a:moveTo>
                  <a:cubicBezTo>
                    <a:pt x="1425" y="0"/>
                    <a:pt x="1423" y="0"/>
                    <a:pt x="1420" y="0"/>
                  </a:cubicBezTo>
                  <a:cubicBezTo>
                    <a:pt x="858" y="8"/>
                    <a:pt x="379" y="357"/>
                    <a:pt x="183" y="880"/>
                  </a:cubicBezTo>
                  <a:cubicBezTo>
                    <a:pt x="0" y="1366"/>
                    <a:pt x="162" y="1971"/>
                    <a:pt x="563" y="2302"/>
                  </a:cubicBezTo>
                  <a:cubicBezTo>
                    <a:pt x="813" y="2508"/>
                    <a:pt x="1124" y="2620"/>
                    <a:pt x="1436" y="2620"/>
                  </a:cubicBezTo>
                  <a:cubicBezTo>
                    <a:pt x="1660" y="2620"/>
                    <a:pt x="1885" y="2562"/>
                    <a:pt x="2089" y="2441"/>
                  </a:cubicBezTo>
                  <a:cubicBezTo>
                    <a:pt x="2576" y="2149"/>
                    <a:pt x="2802" y="1592"/>
                    <a:pt x="2703" y="1043"/>
                  </a:cubicBezTo>
                  <a:cubicBezTo>
                    <a:pt x="2597" y="455"/>
                    <a:pt x="2055" y="36"/>
                    <a:pt x="1477" y="3"/>
                  </a:cubicBezTo>
                  <a:lnTo>
                    <a:pt x="1477" y="3"/>
                  </a:lnTo>
                  <a:cubicBezTo>
                    <a:pt x="1461" y="1"/>
                    <a:pt x="1444" y="0"/>
                    <a:pt x="1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50;p25"/>
            <p:cNvSpPr/>
            <p:nvPr/>
          </p:nvSpPr>
          <p:spPr>
            <a:xfrm>
              <a:off x="2768389" y="3749830"/>
              <a:ext cx="193099" cy="1931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cubicBezTo>
                    <a:pt x="403" y="1"/>
                    <a:pt x="1" y="404"/>
                    <a:pt x="1" y="900"/>
                  </a:cubicBezTo>
                  <a:cubicBezTo>
                    <a:pt x="1" y="1397"/>
                    <a:pt x="403" y="1799"/>
                    <a:pt x="900" y="1799"/>
                  </a:cubicBezTo>
                  <a:cubicBezTo>
                    <a:pt x="1397" y="1799"/>
                    <a:pt x="1800" y="1397"/>
                    <a:pt x="1800" y="900"/>
                  </a:cubicBezTo>
                  <a:cubicBezTo>
                    <a:pt x="1800" y="404"/>
                    <a:pt x="1397" y="1"/>
                    <a:pt x="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351;p25"/>
          <p:cNvGrpSpPr/>
          <p:nvPr/>
        </p:nvGrpSpPr>
        <p:grpSpPr>
          <a:xfrm>
            <a:off x="3790143" y="2882097"/>
            <a:ext cx="306576" cy="311353"/>
            <a:chOff x="2719471" y="1903616"/>
            <a:chExt cx="293189" cy="2808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2" name="Google Shape;352;p25"/>
            <p:cNvSpPr/>
            <p:nvPr/>
          </p:nvSpPr>
          <p:spPr>
            <a:xfrm>
              <a:off x="2719471" y="1903616"/>
              <a:ext cx="293189" cy="280852"/>
            </a:xfrm>
            <a:custGeom>
              <a:avLst/>
              <a:gdLst/>
              <a:ahLst/>
              <a:cxnLst/>
              <a:rect l="l" t="t" r="r" b="b"/>
              <a:pathLst>
                <a:path w="2733" h="2618" extrusionOk="0">
                  <a:moveTo>
                    <a:pt x="944" y="1215"/>
                  </a:moveTo>
                  <a:cubicBezTo>
                    <a:pt x="943" y="1215"/>
                    <a:pt x="936" y="1239"/>
                    <a:pt x="933" y="1261"/>
                  </a:cubicBezTo>
                  <a:lnTo>
                    <a:pt x="933" y="1261"/>
                  </a:lnTo>
                  <a:cubicBezTo>
                    <a:pt x="943" y="1227"/>
                    <a:pt x="945" y="1215"/>
                    <a:pt x="944" y="1215"/>
                  </a:cubicBezTo>
                  <a:close/>
                  <a:moveTo>
                    <a:pt x="1901" y="1243"/>
                  </a:moveTo>
                  <a:cubicBezTo>
                    <a:pt x="1902" y="1246"/>
                    <a:pt x="1903" y="1250"/>
                    <a:pt x="1904" y="1253"/>
                  </a:cubicBezTo>
                  <a:cubicBezTo>
                    <a:pt x="1906" y="1264"/>
                    <a:pt x="1907" y="1272"/>
                    <a:pt x="1906" y="1275"/>
                  </a:cubicBezTo>
                  <a:lnTo>
                    <a:pt x="1906" y="1275"/>
                  </a:lnTo>
                  <a:cubicBezTo>
                    <a:pt x="1904" y="1264"/>
                    <a:pt x="1902" y="1253"/>
                    <a:pt x="1901" y="1243"/>
                  </a:cubicBezTo>
                  <a:close/>
                  <a:moveTo>
                    <a:pt x="1911" y="1352"/>
                  </a:moveTo>
                  <a:lnTo>
                    <a:pt x="1911" y="1352"/>
                  </a:lnTo>
                  <a:cubicBezTo>
                    <a:pt x="1911" y="1352"/>
                    <a:pt x="1911" y="1352"/>
                    <a:pt x="1911" y="1352"/>
                  </a:cubicBezTo>
                  <a:lnTo>
                    <a:pt x="1911" y="1352"/>
                  </a:lnTo>
                  <a:cubicBezTo>
                    <a:pt x="1911" y="1352"/>
                    <a:pt x="1911" y="1352"/>
                    <a:pt x="1911" y="1352"/>
                  </a:cubicBezTo>
                  <a:close/>
                  <a:moveTo>
                    <a:pt x="1859" y="1537"/>
                  </a:moveTo>
                  <a:cubicBezTo>
                    <a:pt x="1859" y="1537"/>
                    <a:pt x="1859" y="1537"/>
                    <a:pt x="1859" y="1537"/>
                  </a:cubicBezTo>
                  <a:cubicBezTo>
                    <a:pt x="1859" y="1537"/>
                    <a:pt x="1859" y="1537"/>
                    <a:pt x="1859" y="1537"/>
                  </a:cubicBezTo>
                  <a:close/>
                  <a:moveTo>
                    <a:pt x="1730" y="1691"/>
                  </a:moveTo>
                  <a:cubicBezTo>
                    <a:pt x="1725" y="1695"/>
                    <a:pt x="1720" y="1698"/>
                    <a:pt x="1715" y="1701"/>
                  </a:cubicBezTo>
                  <a:lnTo>
                    <a:pt x="1715" y="1701"/>
                  </a:lnTo>
                  <a:cubicBezTo>
                    <a:pt x="1720" y="1697"/>
                    <a:pt x="1725" y="1694"/>
                    <a:pt x="1730" y="1691"/>
                  </a:cubicBezTo>
                  <a:close/>
                  <a:moveTo>
                    <a:pt x="1432" y="830"/>
                  </a:moveTo>
                  <a:cubicBezTo>
                    <a:pt x="1449" y="830"/>
                    <a:pt x="1467" y="832"/>
                    <a:pt x="1485" y="832"/>
                  </a:cubicBezTo>
                  <a:lnTo>
                    <a:pt x="1485" y="832"/>
                  </a:lnTo>
                  <a:cubicBezTo>
                    <a:pt x="1525" y="842"/>
                    <a:pt x="1564" y="853"/>
                    <a:pt x="1603" y="864"/>
                  </a:cubicBezTo>
                  <a:lnTo>
                    <a:pt x="1603" y="864"/>
                  </a:lnTo>
                  <a:cubicBezTo>
                    <a:pt x="1625" y="878"/>
                    <a:pt x="1650" y="887"/>
                    <a:pt x="1672" y="899"/>
                  </a:cubicBezTo>
                  <a:cubicBezTo>
                    <a:pt x="1686" y="907"/>
                    <a:pt x="1699" y="915"/>
                    <a:pt x="1711" y="924"/>
                  </a:cubicBezTo>
                  <a:lnTo>
                    <a:pt x="1721" y="931"/>
                  </a:lnTo>
                  <a:lnTo>
                    <a:pt x="1721" y="931"/>
                  </a:lnTo>
                  <a:cubicBezTo>
                    <a:pt x="1750" y="959"/>
                    <a:pt x="1776" y="986"/>
                    <a:pt x="1803" y="1015"/>
                  </a:cubicBezTo>
                  <a:cubicBezTo>
                    <a:pt x="1805" y="1016"/>
                    <a:pt x="1806" y="1017"/>
                    <a:pt x="1807" y="1018"/>
                  </a:cubicBezTo>
                  <a:lnTo>
                    <a:pt x="1807" y="1018"/>
                  </a:lnTo>
                  <a:cubicBezTo>
                    <a:pt x="1817" y="1032"/>
                    <a:pt x="1827" y="1047"/>
                    <a:pt x="1836" y="1063"/>
                  </a:cubicBezTo>
                  <a:cubicBezTo>
                    <a:pt x="1847" y="1082"/>
                    <a:pt x="1857" y="1102"/>
                    <a:pt x="1868" y="1123"/>
                  </a:cubicBezTo>
                  <a:lnTo>
                    <a:pt x="1868" y="1123"/>
                  </a:lnTo>
                  <a:cubicBezTo>
                    <a:pt x="1879" y="1158"/>
                    <a:pt x="1889" y="1193"/>
                    <a:pt x="1898" y="1229"/>
                  </a:cubicBezTo>
                  <a:lnTo>
                    <a:pt x="1898" y="1229"/>
                  </a:lnTo>
                  <a:cubicBezTo>
                    <a:pt x="1898" y="1225"/>
                    <a:pt x="1899" y="1221"/>
                    <a:pt x="1900" y="1216"/>
                  </a:cubicBezTo>
                  <a:lnTo>
                    <a:pt x="1900" y="1216"/>
                  </a:lnTo>
                  <a:cubicBezTo>
                    <a:pt x="1899" y="1224"/>
                    <a:pt x="1900" y="1233"/>
                    <a:pt x="1901" y="1243"/>
                  </a:cubicBezTo>
                  <a:lnTo>
                    <a:pt x="1901" y="1243"/>
                  </a:lnTo>
                  <a:cubicBezTo>
                    <a:pt x="1900" y="1238"/>
                    <a:pt x="1899" y="1234"/>
                    <a:pt x="1898" y="1229"/>
                  </a:cubicBezTo>
                  <a:lnTo>
                    <a:pt x="1898" y="1229"/>
                  </a:lnTo>
                  <a:cubicBezTo>
                    <a:pt x="1894" y="1262"/>
                    <a:pt x="1900" y="1279"/>
                    <a:pt x="1904" y="1279"/>
                  </a:cubicBezTo>
                  <a:cubicBezTo>
                    <a:pt x="1904" y="1279"/>
                    <a:pt x="1905" y="1278"/>
                    <a:pt x="1906" y="1275"/>
                  </a:cubicBezTo>
                  <a:lnTo>
                    <a:pt x="1906" y="1275"/>
                  </a:lnTo>
                  <a:cubicBezTo>
                    <a:pt x="1907" y="1288"/>
                    <a:pt x="1909" y="1301"/>
                    <a:pt x="1909" y="1312"/>
                  </a:cubicBezTo>
                  <a:cubicBezTo>
                    <a:pt x="1909" y="1329"/>
                    <a:pt x="1908" y="1344"/>
                    <a:pt x="1907" y="1360"/>
                  </a:cubicBezTo>
                  <a:lnTo>
                    <a:pt x="1907" y="1360"/>
                  </a:lnTo>
                  <a:cubicBezTo>
                    <a:pt x="1894" y="1389"/>
                    <a:pt x="1892" y="1439"/>
                    <a:pt x="1883" y="1470"/>
                  </a:cubicBezTo>
                  <a:cubicBezTo>
                    <a:pt x="1879" y="1483"/>
                    <a:pt x="1872" y="1498"/>
                    <a:pt x="1866" y="1512"/>
                  </a:cubicBezTo>
                  <a:lnTo>
                    <a:pt x="1866" y="1512"/>
                  </a:lnTo>
                  <a:cubicBezTo>
                    <a:pt x="1848" y="1544"/>
                    <a:pt x="1830" y="1577"/>
                    <a:pt x="1810" y="1609"/>
                  </a:cubicBezTo>
                  <a:lnTo>
                    <a:pt x="1810" y="1609"/>
                  </a:lnTo>
                  <a:cubicBezTo>
                    <a:pt x="1796" y="1621"/>
                    <a:pt x="1785" y="1637"/>
                    <a:pt x="1773" y="1650"/>
                  </a:cubicBezTo>
                  <a:lnTo>
                    <a:pt x="1740" y="1683"/>
                  </a:lnTo>
                  <a:cubicBezTo>
                    <a:pt x="1738" y="1684"/>
                    <a:pt x="1737" y="1686"/>
                    <a:pt x="1735" y="1687"/>
                  </a:cubicBezTo>
                  <a:lnTo>
                    <a:pt x="1735" y="1687"/>
                  </a:lnTo>
                  <a:cubicBezTo>
                    <a:pt x="1739" y="1685"/>
                    <a:pt x="1744" y="1683"/>
                    <a:pt x="1750" y="1680"/>
                  </a:cubicBezTo>
                  <a:lnTo>
                    <a:pt x="1750" y="1680"/>
                  </a:lnTo>
                  <a:cubicBezTo>
                    <a:pt x="1743" y="1683"/>
                    <a:pt x="1737" y="1687"/>
                    <a:pt x="1730" y="1691"/>
                  </a:cubicBezTo>
                  <a:lnTo>
                    <a:pt x="1730" y="1691"/>
                  </a:lnTo>
                  <a:cubicBezTo>
                    <a:pt x="1732" y="1690"/>
                    <a:pt x="1733" y="1688"/>
                    <a:pt x="1735" y="1687"/>
                  </a:cubicBezTo>
                  <a:lnTo>
                    <a:pt x="1735" y="1687"/>
                  </a:lnTo>
                  <a:cubicBezTo>
                    <a:pt x="1706" y="1701"/>
                    <a:pt x="1698" y="1707"/>
                    <a:pt x="1701" y="1707"/>
                  </a:cubicBezTo>
                  <a:cubicBezTo>
                    <a:pt x="1703" y="1707"/>
                    <a:pt x="1708" y="1705"/>
                    <a:pt x="1715" y="1701"/>
                  </a:cubicBezTo>
                  <a:lnTo>
                    <a:pt x="1715" y="1701"/>
                  </a:lnTo>
                  <a:cubicBezTo>
                    <a:pt x="1694" y="1715"/>
                    <a:pt x="1674" y="1732"/>
                    <a:pt x="1653" y="1743"/>
                  </a:cubicBezTo>
                  <a:cubicBezTo>
                    <a:pt x="1639" y="1751"/>
                    <a:pt x="1624" y="1757"/>
                    <a:pt x="1611" y="1765"/>
                  </a:cubicBezTo>
                  <a:cubicBezTo>
                    <a:pt x="1577" y="1775"/>
                    <a:pt x="1544" y="1786"/>
                    <a:pt x="1510" y="1794"/>
                  </a:cubicBezTo>
                  <a:lnTo>
                    <a:pt x="1510" y="1794"/>
                  </a:lnTo>
                  <a:cubicBezTo>
                    <a:pt x="1498" y="1792"/>
                    <a:pt x="1489" y="1792"/>
                    <a:pt x="1482" y="1792"/>
                  </a:cubicBezTo>
                  <a:cubicBezTo>
                    <a:pt x="1457" y="1792"/>
                    <a:pt x="1453" y="1798"/>
                    <a:pt x="1466" y="1800"/>
                  </a:cubicBezTo>
                  <a:lnTo>
                    <a:pt x="1466" y="1800"/>
                  </a:lnTo>
                  <a:cubicBezTo>
                    <a:pt x="1479" y="1798"/>
                    <a:pt x="1494" y="1795"/>
                    <a:pt x="1507" y="1794"/>
                  </a:cubicBezTo>
                  <a:lnTo>
                    <a:pt x="1507" y="1794"/>
                  </a:lnTo>
                  <a:cubicBezTo>
                    <a:pt x="1508" y="1794"/>
                    <a:pt x="1509" y="1794"/>
                    <a:pt x="1510" y="1794"/>
                  </a:cubicBezTo>
                  <a:lnTo>
                    <a:pt x="1510" y="1794"/>
                  </a:lnTo>
                  <a:cubicBezTo>
                    <a:pt x="1513" y="1794"/>
                    <a:pt x="1516" y="1795"/>
                    <a:pt x="1519" y="1795"/>
                  </a:cubicBezTo>
                  <a:lnTo>
                    <a:pt x="1519" y="1795"/>
                  </a:lnTo>
                  <a:cubicBezTo>
                    <a:pt x="1516" y="1795"/>
                    <a:pt x="1512" y="1794"/>
                    <a:pt x="1509" y="1794"/>
                  </a:cubicBezTo>
                  <a:cubicBezTo>
                    <a:pt x="1508" y="1794"/>
                    <a:pt x="1508" y="1794"/>
                    <a:pt x="1507" y="1794"/>
                  </a:cubicBezTo>
                  <a:lnTo>
                    <a:pt x="1507" y="1794"/>
                  </a:lnTo>
                  <a:cubicBezTo>
                    <a:pt x="1503" y="1795"/>
                    <a:pt x="1499" y="1796"/>
                    <a:pt x="1494" y="1797"/>
                  </a:cubicBezTo>
                  <a:cubicBezTo>
                    <a:pt x="1485" y="1799"/>
                    <a:pt x="1478" y="1800"/>
                    <a:pt x="1472" y="1800"/>
                  </a:cubicBezTo>
                  <a:cubicBezTo>
                    <a:pt x="1470" y="1800"/>
                    <a:pt x="1468" y="1800"/>
                    <a:pt x="1466" y="1800"/>
                  </a:cubicBezTo>
                  <a:lnTo>
                    <a:pt x="1466" y="1800"/>
                  </a:lnTo>
                  <a:cubicBezTo>
                    <a:pt x="1463" y="1800"/>
                    <a:pt x="1460" y="1800"/>
                    <a:pt x="1458" y="1800"/>
                  </a:cubicBezTo>
                  <a:cubicBezTo>
                    <a:pt x="1448" y="1801"/>
                    <a:pt x="1438" y="1801"/>
                    <a:pt x="1428" y="1801"/>
                  </a:cubicBezTo>
                  <a:cubicBezTo>
                    <a:pt x="1402" y="1801"/>
                    <a:pt x="1377" y="1800"/>
                    <a:pt x="1351" y="1798"/>
                  </a:cubicBezTo>
                  <a:lnTo>
                    <a:pt x="1351" y="1798"/>
                  </a:lnTo>
                  <a:cubicBezTo>
                    <a:pt x="1329" y="1793"/>
                    <a:pt x="1308" y="1789"/>
                    <a:pt x="1286" y="1783"/>
                  </a:cubicBezTo>
                  <a:cubicBezTo>
                    <a:pt x="1272" y="1779"/>
                    <a:pt x="1258" y="1774"/>
                    <a:pt x="1245" y="1770"/>
                  </a:cubicBezTo>
                  <a:lnTo>
                    <a:pt x="1245" y="1770"/>
                  </a:lnTo>
                  <a:cubicBezTo>
                    <a:pt x="1246" y="1771"/>
                    <a:pt x="1248" y="1773"/>
                    <a:pt x="1250" y="1775"/>
                  </a:cubicBezTo>
                  <a:cubicBezTo>
                    <a:pt x="1248" y="1773"/>
                    <a:pt x="1246" y="1771"/>
                    <a:pt x="1244" y="1769"/>
                  </a:cubicBezTo>
                  <a:lnTo>
                    <a:pt x="1244" y="1769"/>
                  </a:lnTo>
                  <a:cubicBezTo>
                    <a:pt x="1244" y="1770"/>
                    <a:pt x="1244" y="1770"/>
                    <a:pt x="1245" y="1770"/>
                  </a:cubicBezTo>
                  <a:lnTo>
                    <a:pt x="1245" y="1770"/>
                  </a:lnTo>
                  <a:cubicBezTo>
                    <a:pt x="1230" y="1757"/>
                    <a:pt x="1216" y="1751"/>
                    <a:pt x="1207" y="1749"/>
                  </a:cubicBezTo>
                  <a:lnTo>
                    <a:pt x="1207" y="1749"/>
                  </a:lnTo>
                  <a:cubicBezTo>
                    <a:pt x="1221" y="1755"/>
                    <a:pt x="1233" y="1762"/>
                    <a:pt x="1244" y="1769"/>
                  </a:cubicBezTo>
                  <a:lnTo>
                    <a:pt x="1244" y="1769"/>
                  </a:lnTo>
                  <a:cubicBezTo>
                    <a:pt x="1235" y="1767"/>
                    <a:pt x="1226" y="1764"/>
                    <a:pt x="1218" y="1761"/>
                  </a:cubicBezTo>
                  <a:cubicBezTo>
                    <a:pt x="1197" y="1754"/>
                    <a:pt x="1194" y="1748"/>
                    <a:pt x="1202" y="1748"/>
                  </a:cubicBezTo>
                  <a:cubicBezTo>
                    <a:pt x="1203" y="1748"/>
                    <a:pt x="1205" y="1748"/>
                    <a:pt x="1207" y="1749"/>
                  </a:cubicBezTo>
                  <a:lnTo>
                    <a:pt x="1207" y="1749"/>
                  </a:lnTo>
                  <a:cubicBezTo>
                    <a:pt x="1186" y="1739"/>
                    <a:pt x="1163" y="1729"/>
                    <a:pt x="1147" y="1718"/>
                  </a:cubicBezTo>
                  <a:cubicBezTo>
                    <a:pt x="1137" y="1712"/>
                    <a:pt x="1127" y="1706"/>
                    <a:pt x="1118" y="1699"/>
                  </a:cubicBezTo>
                  <a:lnTo>
                    <a:pt x="1118" y="1699"/>
                  </a:lnTo>
                  <a:cubicBezTo>
                    <a:pt x="1117" y="1699"/>
                    <a:pt x="1117" y="1698"/>
                    <a:pt x="1117" y="1698"/>
                  </a:cubicBezTo>
                  <a:cubicBezTo>
                    <a:pt x="1098" y="1680"/>
                    <a:pt x="1072" y="1646"/>
                    <a:pt x="1048" y="1621"/>
                  </a:cubicBezTo>
                  <a:lnTo>
                    <a:pt x="1048" y="1621"/>
                  </a:lnTo>
                  <a:cubicBezTo>
                    <a:pt x="1056" y="1632"/>
                    <a:pt x="1058" y="1641"/>
                    <a:pt x="1055" y="1641"/>
                  </a:cubicBezTo>
                  <a:cubicBezTo>
                    <a:pt x="1053" y="1641"/>
                    <a:pt x="1048" y="1637"/>
                    <a:pt x="1040" y="1625"/>
                  </a:cubicBezTo>
                  <a:cubicBezTo>
                    <a:pt x="1035" y="1617"/>
                    <a:pt x="1029" y="1609"/>
                    <a:pt x="1024" y="1601"/>
                  </a:cubicBezTo>
                  <a:lnTo>
                    <a:pt x="1024" y="1601"/>
                  </a:lnTo>
                  <a:cubicBezTo>
                    <a:pt x="1031" y="1606"/>
                    <a:pt x="1040" y="1613"/>
                    <a:pt x="1048" y="1621"/>
                  </a:cubicBezTo>
                  <a:lnTo>
                    <a:pt x="1048" y="1621"/>
                  </a:lnTo>
                  <a:cubicBezTo>
                    <a:pt x="1042" y="1614"/>
                    <a:pt x="1034" y="1607"/>
                    <a:pt x="1023" y="1600"/>
                  </a:cubicBezTo>
                  <a:lnTo>
                    <a:pt x="1023" y="1600"/>
                  </a:lnTo>
                  <a:cubicBezTo>
                    <a:pt x="1023" y="1601"/>
                    <a:pt x="1024" y="1601"/>
                    <a:pt x="1024" y="1601"/>
                  </a:cubicBezTo>
                  <a:lnTo>
                    <a:pt x="1024" y="1601"/>
                  </a:lnTo>
                  <a:cubicBezTo>
                    <a:pt x="1022" y="1600"/>
                    <a:pt x="1020" y="1599"/>
                    <a:pt x="1019" y="1598"/>
                  </a:cubicBezTo>
                  <a:lnTo>
                    <a:pt x="1019" y="1598"/>
                  </a:lnTo>
                  <a:cubicBezTo>
                    <a:pt x="1020" y="1599"/>
                    <a:pt x="1022" y="1599"/>
                    <a:pt x="1023" y="1600"/>
                  </a:cubicBezTo>
                  <a:lnTo>
                    <a:pt x="1023" y="1600"/>
                  </a:lnTo>
                  <a:cubicBezTo>
                    <a:pt x="1016" y="1590"/>
                    <a:pt x="1009" y="1579"/>
                    <a:pt x="1002" y="1567"/>
                  </a:cubicBezTo>
                  <a:cubicBezTo>
                    <a:pt x="994" y="1553"/>
                    <a:pt x="988" y="1541"/>
                    <a:pt x="980" y="1528"/>
                  </a:cubicBezTo>
                  <a:lnTo>
                    <a:pt x="980" y="1528"/>
                  </a:lnTo>
                  <a:cubicBezTo>
                    <a:pt x="972" y="1494"/>
                    <a:pt x="952" y="1458"/>
                    <a:pt x="944" y="1425"/>
                  </a:cubicBezTo>
                  <a:cubicBezTo>
                    <a:pt x="941" y="1409"/>
                    <a:pt x="938" y="1393"/>
                    <a:pt x="934" y="1378"/>
                  </a:cubicBezTo>
                  <a:cubicBezTo>
                    <a:pt x="932" y="1340"/>
                    <a:pt x="932" y="1302"/>
                    <a:pt x="933" y="1265"/>
                  </a:cubicBezTo>
                  <a:cubicBezTo>
                    <a:pt x="933" y="1264"/>
                    <a:pt x="933" y="1262"/>
                    <a:pt x="933" y="1261"/>
                  </a:cubicBezTo>
                  <a:lnTo>
                    <a:pt x="933" y="1261"/>
                  </a:lnTo>
                  <a:cubicBezTo>
                    <a:pt x="932" y="1265"/>
                    <a:pt x="930" y="1271"/>
                    <a:pt x="929" y="1276"/>
                  </a:cubicBezTo>
                  <a:cubicBezTo>
                    <a:pt x="933" y="1261"/>
                    <a:pt x="936" y="1245"/>
                    <a:pt x="938" y="1229"/>
                  </a:cubicBezTo>
                  <a:cubicBezTo>
                    <a:pt x="946" y="1193"/>
                    <a:pt x="957" y="1159"/>
                    <a:pt x="969" y="1124"/>
                  </a:cubicBezTo>
                  <a:lnTo>
                    <a:pt x="969" y="1124"/>
                  </a:lnTo>
                  <a:cubicBezTo>
                    <a:pt x="980" y="1104"/>
                    <a:pt x="990" y="1083"/>
                    <a:pt x="1002" y="1063"/>
                  </a:cubicBezTo>
                  <a:cubicBezTo>
                    <a:pt x="1010" y="1051"/>
                    <a:pt x="1017" y="1039"/>
                    <a:pt x="1025" y="1027"/>
                  </a:cubicBezTo>
                  <a:lnTo>
                    <a:pt x="1025" y="1027"/>
                  </a:lnTo>
                  <a:cubicBezTo>
                    <a:pt x="1023" y="1029"/>
                    <a:pt x="1021" y="1030"/>
                    <a:pt x="1019" y="1031"/>
                  </a:cubicBezTo>
                  <a:cubicBezTo>
                    <a:pt x="1021" y="1030"/>
                    <a:pt x="1023" y="1028"/>
                    <a:pt x="1025" y="1027"/>
                  </a:cubicBezTo>
                  <a:lnTo>
                    <a:pt x="1025" y="1027"/>
                  </a:lnTo>
                  <a:cubicBezTo>
                    <a:pt x="1025" y="1027"/>
                    <a:pt x="1025" y="1027"/>
                    <a:pt x="1025" y="1027"/>
                  </a:cubicBezTo>
                  <a:lnTo>
                    <a:pt x="1025" y="1027"/>
                  </a:lnTo>
                  <a:cubicBezTo>
                    <a:pt x="1048" y="1014"/>
                    <a:pt x="1057" y="1000"/>
                    <a:pt x="1058" y="993"/>
                  </a:cubicBezTo>
                  <a:lnTo>
                    <a:pt x="1058" y="993"/>
                  </a:lnTo>
                  <a:cubicBezTo>
                    <a:pt x="1047" y="1006"/>
                    <a:pt x="1036" y="1019"/>
                    <a:pt x="1025" y="1027"/>
                  </a:cubicBezTo>
                  <a:lnTo>
                    <a:pt x="1025" y="1027"/>
                  </a:lnTo>
                  <a:cubicBezTo>
                    <a:pt x="1028" y="1022"/>
                    <a:pt x="1031" y="1017"/>
                    <a:pt x="1034" y="1012"/>
                  </a:cubicBezTo>
                  <a:cubicBezTo>
                    <a:pt x="1044" y="996"/>
                    <a:pt x="1052" y="990"/>
                    <a:pt x="1056" y="990"/>
                  </a:cubicBezTo>
                  <a:cubicBezTo>
                    <a:pt x="1058" y="990"/>
                    <a:pt x="1058" y="991"/>
                    <a:pt x="1058" y="993"/>
                  </a:cubicBezTo>
                  <a:lnTo>
                    <a:pt x="1058" y="993"/>
                  </a:lnTo>
                  <a:cubicBezTo>
                    <a:pt x="1073" y="976"/>
                    <a:pt x="1087" y="957"/>
                    <a:pt x="1099" y="946"/>
                  </a:cubicBezTo>
                  <a:cubicBezTo>
                    <a:pt x="1105" y="941"/>
                    <a:pt x="1122" y="928"/>
                    <a:pt x="1131" y="921"/>
                  </a:cubicBezTo>
                  <a:lnTo>
                    <a:pt x="1131" y="921"/>
                  </a:lnTo>
                  <a:cubicBezTo>
                    <a:pt x="1163" y="901"/>
                    <a:pt x="1220" y="884"/>
                    <a:pt x="1245" y="860"/>
                  </a:cubicBezTo>
                  <a:lnTo>
                    <a:pt x="1245" y="860"/>
                  </a:lnTo>
                  <a:cubicBezTo>
                    <a:pt x="1258" y="856"/>
                    <a:pt x="1271" y="851"/>
                    <a:pt x="1285" y="848"/>
                  </a:cubicBezTo>
                  <a:cubicBezTo>
                    <a:pt x="1300" y="844"/>
                    <a:pt x="1315" y="841"/>
                    <a:pt x="1332" y="836"/>
                  </a:cubicBezTo>
                  <a:cubicBezTo>
                    <a:pt x="1336" y="835"/>
                    <a:pt x="1349" y="833"/>
                    <a:pt x="1360" y="832"/>
                  </a:cubicBezTo>
                  <a:lnTo>
                    <a:pt x="1360" y="832"/>
                  </a:lnTo>
                  <a:cubicBezTo>
                    <a:pt x="1364" y="832"/>
                    <a:pt x="1367" y="831"/>
                    <a:pt x="1369" y="831"/>
                  </a:cubicBezTo>
                  <a:cubicBezTo>
                    <a:pt x="1389" y="830"/>
                    <a:pt x="1412" y="830"/>
                    <a:pt x="1432" y="830"/>
                  </a:cubicBezTo>
                  <a:close/>
                  <a:moveTo>
                    <a:pt x="1429" y="0"/>
                  </a:moveTo>
                  <a:cubicBezTo>
                    <a:pt x="1052" y="0"/>
                    <a:pt x="670" y="165"/>
                    <a:pt x="430" y="455"/>
                  </a:cubicBezTo>
                  <a:cubicBezTo>
                    <a:pt x="76" y="885"/>
                    <a:pt x="1" y="1493"/>
                    <a:pt x="292" y="1981"/>
                  </a:cubicBezTo>
                  <a:cubicBezTo>
                    <a:pt x="539" y="2393"/>
                    <a:pt x="975" y="2618"/>
                    <a:pt x="1436" y="2618"/>
                  </a:cubicBezTo>
                  <a:cubicBezTo>
                    <a:pt x="1520" y="2618"/>
                    <a:pt x="1605" y="2610"/>
                    <a:pt x="1690" y="2595"/>
                  </a:cubicBezTo>
                  <a:cubicBezTo>
                    <a:pt x="2278" y="2489"/>
                    <a:pt x="2696" y="1947"/>
                    <a:pt x="2729" y="1369"/>
                  </a:cubicBezTo>
                  <a:lnTo>
                    <a:pt x="2729" y="1369"/>
                  </a:lnTo>
                  <a:cubicBezTo>
                    <a:pt x="2732" y="1350"/>
                    <a:pt x="2733" y="1331"/>
                    <a:pt x="2732" y="1312"/>
                  </a:cubicBezTo>
                  <a:cubicBezTo>
                    <a:pt x="2724" y="750"/>
                    <a:pt x="2375" y="271"/>
                    <a:pt x="1853" y="75"/>
                  </a:cubicBezTo>
                  <a:cubicBezTo>
                    <a:pt x="1718" y="24"/>
                    <a:pt x="1574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53;p25"/>
            <p:cNvSpPr/>
            <p:nvPr/>
          </p:nvSpPr>
          <p:spPr>
            <a:xfrm>
              <a:off x="2775469" y="1947814"/>
              <a:ext cx="192992" cy="193099"/>
            </a:xfrm>
            <a:custGeom>
              <a:avLst/>
              <a:gdLst/>
              <a:ahLst/>
              <a:cxnLst/>
              <a:rect l="l" t="t" r="r" b="b"/>
              <a:pathLst>
                <a:path w="1799" h="1800" extrusionOk="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cubicBezTo>
                    <a:pt x="0" y="1397"/>
                    <a:pt x="402" y="1800"/>
                    <a:pt x="900" y="1800"/>
                  </a:cubicBezTo>
                  <a:cubicBezTo>
                    <a:pt x="1396" y="1800"/>
                    <a:pt x="1798" y="1397"/>
                    <a:pt x="1798" y="900"/>
                  </a:cubicBezTo>
                  <a:cubicBezTo>
                    <a:pt x="1798" y="403"/>
                    <a:pt x="1396" y="1"/>
                    <a:pt x="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354;p25"/>
          <p:cNvGrpSpPr/>
          <p:nvPr/>
        </p:nvGrpSpPr>
        <p:grpSpPr>
          <a:xfrm>
            <a:off x="3790084" y="3758553"/>
            <a:ext cx="306689" cy="311353"/>
            <a:chOff x="2986052" y="2804088"/>
            <a:chExt cx="293297" cy="280852"/>
          </a:xfrm>
          <a:solidFill>
            <a:srgbClr val="88C2AF"/>
          </a:solidFill>
        </p:grpSpPr>
        <p:sp>
          <p:nvSpPr>
            <p:cNvPr id="170" name="Google Shape;355;p25"/>
            <p:cNvSpPr/>
            <p:nvPr/>
          </p:nvSpPr>
          <p:spPr>
            <a:xfrm>
              <a:off x="2986052" y="2804088"/>
              <a:ext cx="293297" cy="280852"/>
            </a:xfrm>
            <a:custGeom>
              <a:avLst/>
              <a:gdLst/>
              <a:ahLst/>
              <a:cxnLst/>
              <a:rect l="l" t="t" r="r" b="b"/>
              <a:pathLst>
                <a:path w="2734" h="2618" extrusionOk="0">
                  <a:moveTo>
                    <a:pt x="1249" y="855"/>
                  </a:moveTo>
                  <a:cubicBezTo>
                    <a:pt x="1249" y="855"/>
                    <a:pt x="1249" y="855"/>
                    <a:pt x="1249" y="855"/>
                  </a:cubicBezTo>
                  <a:lnTo>
                    <a:pt x="1249" y="855"/>
                  </a:lnTo>
                  <a:cubicBezTo>
                    <a:pt x="1249" y="855"/>
                    <a:pt x="1249" y="855"/>
                    <a:pt x="1249" y="855"/>
                  </a:cubicBezTo>
                  <a:close/>
                  <a:moveTo>
                    <a:pt x="1212" y="871"/>
                  </a:moveTo>
                  <a:cubicBezTo>
                    <a:pt x="1202" y="874"/>
                    <a:pt x="1194" y="877"/>
                    <a:pt x="1194" y="877"/>
                  </a:cubicBezTo>
                  <a:cubicBezTo>
                    <a:pt x="1193" y="877"/>
                    <a:pt x="1198" y="875"/>
                    <a:pt x="1212" y="871"/>
                  </a:cubicBezTo>
                  <a:close/>
                  <a:moveTo>
                    <a:pt x="944" y="1215"/>
                  </a:moveTo>
                  <a:cubicBezTo>
                    <a:pt x="943" y="1215"/>
                    <a:pt x="935" y="1240"/>
                    <a:pt x="933" y="1262"/>
                  </a:cubicBezTo>
                  <a:lnTo>
                    <a:pt x="933" y="1262"/>
                  </a:lnTo>
                  <a:cubicBezTo>
                    <a:pt x="943" y="1227"/>
                    <a:pt x="945" y="1215"/>
                    <a:pt x="944" y="1215"/>
                  </a:cubicBezTo>
                  <a:close/>
                  <a:moveTo>
                    <a:pt x="1902" y="1244"/>
                  </a:moveTo>
                  <a:lnTo>
                    <a:pt x="1902" y="1244"/>
                  </a:lnTo>
                  <a:cubicBezTo>
                    <a:pt x="1902" y="1247"/>
                    <a:pt x="1903" y="1250"/>
                    <a:pt x="1904" y="1253"/>
                  </a:cubicBezTo>
                  <a:cubicBezTo>
                    <a:pt x="1907" y="1264"/>
                    <a:pt x="1907" y="1272"/>
                    <a:pt x="1906" y="1275"/>
                  </a:cubicBezTo>
                  <a:lnTo>
                    <a:pt x="1906" y="1275"/>
                  </a:lnTo>
                  <a:cubicBezTo>
                    <a:pt x="1905" y="1265"/>
                    <a:pt x="1903" y="1254"/>
                    <a:pt x="1902" y="1244"/>
                  </a:cubicBezTo>
                  <a:close/>
                  <a:moveTo>
                    <a:pt x="1431" y="830"/>
                  </a:moveTo>
                  <a:cubicBezTo>
                    <a:pt x="1448" y="830"/>
                    <a:pt x="1467" y="832"/>
                    <a:pt x="1485" y="832"/>
                  </a:cubicBezTo>
                  <a:lnTo>
                    <a:pt x="1485" y="832"/>
                  </a:lnTo>
                  <a:cubicBezTo>
                    <a:pt x="1526" y="842"/>
                    <a:pt x="1566" y="853"/>
                    <a:pt x="1606" y="865"/>
                  </a:cubicBezTo>
                  <a:lnTo>
                    <a:pt x="1606" y="865"/>
                  </a:lnTo>
                  <a:cubicBezTo>
                    <a:pt x="1627" y="878"/>
                    <a:pt x="1652" y="887"/>
                    <a:pt x="1672" y="899"/>
                  </a:cubicBezTo>
                  <a:cubicBezTo>
                    <a:pt x="1686" y="906"/>
                    <a:pt x="1699" y="916"/>
                    <a:pt x="1712" y="925"/>
                  </a:cubicBezTo>
                  <a:lnTo>
                    <a:pt x="1721" y="931"/>
                  </a:lnTo>
                  <a:lnTo>
                    <a:pt x="1721" y="931"/>
                  </a:lnTo>
                  <a:cubicBezTo>
                    <a:pt x="1749" y="958"/>
                    <a:pt x="1776" y="986"/>
                    <a:pt x="1804" y="1014"/>
                  </a:cubicBezTo>
                  <a:cubicBezTo>
                    <a:pt x="1804" y="1014"/>
                    <a:pt x="1805" y="1015"/>
                    <a:pt x="1805" y="1015"/>
                  </a:cubicBezTo>
                  <a:lnTo>
                    <a:pt x="1805" y="1015"/>
                  </a:lnTo>
                  <a:cubicBezTo>
                    <a:pt x="1815" y="1031"/>
                    <a:pt x="1826" y="1046"/>
                    <a:pt x="1835" y="1063"/>
                  </a:cubicBezTo>
                  <a:cubicBezTo>
                    <a:pt x="1847" y="1083"/>
                    <a:pt x="1857" y="1102"/>
                    <a:pt x="1868" y="1123"/>
                  </a:cubicBezTo>
                  <a:lnTo>
                    <a:pt x="1868" y="1123"/>
                  </a:lnTo>
                  <a:cubicBezTo>
                    <a:pt x="1880" y="1159"/>
                    <a:pt x="1889" y="1194"/>
                    <a:pt x="1898" y="1230"/>
                  </a:cubicBezTo>
                  <a:lnTo>
                    <a:pt x="1898" y="1230"/>
                  </a:lnTo>
                  <a:cubicBezTo>
                    <a:pt x="1898" y="1226"/>
                    <a:pt x="1899" y="1221"/>
                    <a:pt x="1900" y="1216"/>
                  </a:cubicBezTo>
                  <a:lnTo>
                    <a:pt x="1900" y="1216"/>
                  </a:lnTo>
                  <a:cubicBezTo>
                    <a:pt x="1900" y="1224"/>
                    <a:pt x="1900" y="1234"/>
                    <a:pt x="1902" y="1244"/>
                  </a:cubicBezTo>
                  <a:lnTo>
                    <a:pt x="1902" y="1244"/>
                  </a:lnTo>
                  <a:cubicBezTo>
                    <a:pt x="1900" y="1240"/>
                    <a:pt x="1899" y="1235"/>
                    <a:pt x="1898" y="1230"/>
                  </a:cubicBezTo>
                  <a:lnTo>
                    <a:pt x="1898" y="1230"/>
                  </a:lnTo>
                  <a:cubicBezTo>
                    <a:pt x="1895" y="1262"/>
                    <a:pt x="1900" y="1278"/>
                    <a:pt x="1904" y="1278"/>
                  </a:cubicBezTo>
                  <a:cubicBezTo>
                    <a:pt x="1905" y="1278"/>
                    <a:pt x="1905" y="1277"/>
                    <a:pt x="1906" y="1275"/>
                  </a:cubicBezTo>
                  <a:lnTo>
                    <a:pt x="1906" y="1275"/>
                  </a:lnTo>
                  <a:cubicBezTo>
                    <a:pt x="1908" y="1288"/>
                    <a:pt x="1909" y="1301"/>
                    <a:pt x="1909" y="1313"/>
                  </a:cubicBezTo>
                  <a:cubicBezTo>
                    <a:pt x="1909" y="1329"/>
                    <a:pt x="1908" y="1344"/>
                    <a:pt x="1907" y="1360"/>
                  </a:cubicBezTo>
                  <a:lnTo>
                    <a:pt x="1907" y="1360"/>
                  </a:lnTo>
                  <a:cubicBezTo>
                    <a:pt x="1895" y="1389"/>
                    <a:pt x="1893" y="1439"/>
                    <a:pt x="1884" y="1469"/>
                  </a:cubicBezTo>
                  <a:cubicBezTo>
                    <a:pt x="1879" y="1483"/>
                    <a:pt x="1870" y="1500"/>
                    <a:pt x="1864" y="1517"/>
                  </a:cubicBezTo>
                  <a:lnTo>
                    <a:pt x="1864" y="1517"/>
                  </a:lnTo>
                  <a:cubicBezTo>
                    <a:pt x="1847" y="1548"/>
                    <a:pt x="1829" y="1579"/>
                    <a:pt x="1809" y="1609"/>
                  </a:cubicBezTo>
                  <a:lnTo>
                    <a:pt x="1809" y="1609"/>
                  </a:lnTo>
                  <a:cubicBezTo>
                    <a:pt x="1797" y="1620"/>
                    <a:pt x="1785" y="1637"/>
                    <a:pt x="1773" y="1650"/>
                  </a:cubicBezTo>
                  <a:lnTo>
                    <a:pt x="1740" y="1683"/>
                  </a:lnTo>
                  <a:cubicBezTo>
                    <a:pt x="1739" y="1684"/>
                    <a:pt x="1738" y="1685"/>
                    <a:pt x="1737" y="1685"/>
                  </a:cubicBezTo>
                  <a:lnTo>
                    <a:pt x="1737" y="1685"/>
                  </a:lnTo>
                  <a:cubicBezTo>
                    <a:pt x="1741" y="1684"/>
                    <a:pt x="1744" y="1682"/>
                    <a:pt x="1747" y="1681"/>
                  </a:cubicBezTo>
                  <a:lnTo>
                    <a:pt x="1747" y="1681"/>
                  </a:lnTo>
                  <a:cubicBezTo>
                    <a:pt x="1743" y="1683"/>
                    <a:pt x="1739" y="1685"/>
                    <a:pt x="1736" y="1687"/>
                  </a:cubicBezTo>
                  <a:lnTo>
                    <a:pt x="1736" y="1687"/>
                  </a:lnTo>
                  <a:cubicBezTo>
                    <a:pt x="1726" y="1695"/>
                    <a:pt x="1717" y="1701"/>
                    <a:pt x="1710" y="1704"/>
                  </a:cubicBezTo>
                  <a:lnTo>
                    <a:pt x="1710" y="1704"/>
                  </a:lnTo>
                  <a:cubicBezTo>
                    <a:pt x="1718" y="1698"/>
                    <a:pt x="1727" y="1692"/>
                    <a:pt x="1736" y="1687"/>
                  </a:cubicBezTo>
                  <a:lnTo>
                    <a:pt x="1736" y="1687"/>
                  </a:lnTo>
                  <a:cubicBezTo>
                    <a:pt x="1736" y="1686"/>
                    <a:pt x="1737" y="1686"/>
                    <a:pt x="1737" y="1685"/>
                  </a:cubicBezTo>
                  <a:lnTo>
                    <a:pt x="1737" y="1685"/>
                  </a:lnTo>
                  <a:cubicBezTo>
                    <a:pt x="1707" y="1700"/>
                    <a:pt x="1698" y="1707"/>
                    <a:pt x="1701" y="1707"/>
                  </a:cubicBezTo>
                  <a:cubicBezTo>
                    <a:pt x="1703" y="1707"/>
                    <a:pt x="1706" y="1706"/>
                    <a:pt x="1710" y="1704"/>
                  </a:cubicBezTo>
                  <a:lnTo>
                    <a:pt x="1710" y="1704"/>
                  </a:lnTo>
                  <a:cubicBezTo>
                    <a:pt x="1691" y="1717"/>
                    <a:pt x="1673" y="1732"/>
                    <a:pt x="1653" y="1743"/>
                  </a:cubicBezTo>
                  <a:cubicBezTo>
                    <a:pt x="1639" y="1750"/>
                    <a:pt x="1625" y="1758"/>
                    <a:pt x="1610" y="1765"/>
                  </a:cubicBezTo>
                  <a:cubicBezTo>
                    <a:pt x="1577" y="1775"/>
                    <a:pt x="1542" y="1786"/>
                    <a:pt x="1508" y="1794"/>
                  </a:cubicBezTo>
                  <a:lnTo>
                    <a:pt x="1508" y="1794"/>
                  </a:lnTo>
                  <a:cubicBezTo>
                    <a:pt x="1497" y="1792"/>
                    <a:pt x="1488" y="1792"/>
                    <a:pt x="1480" y="1792"/>
                  </a:cubicBezTo>
                  <a:cubicBezTo>
                    <a:pt x="1456" y="1792"/>
                    <a:pt x="1453" y="1799"/>
                    <a:pt x="1470" y="1799"/>
                  </a:cubicBezTo>
                  <a:lnTo>
                    <a:pt x="1470" y="1799"/>
                  </a:lnTo>
                  <a:cubicBezTo>
                    <a:pt x="1481" y="1797"/>
                    <a:pt x="1494" y="1795"/>
                    <a:pt x="1506" y="1794"/>
                  </a:cubicBezTo>
                  <a:lnTo>
                    <a:pt x="1506" y="1794"/>
                  </a:lnTo>
                  <a:cubicBezTo>
                    <a:pt x="1506" y="1794"/>
                    <a:pt x="1507" y="1794"/>
                    <a:pt x="1508" y="1794"/>
                  </a:cubicBezTo>
                  <a:lnTo>
                    <a:pt x="1508" y="1794"/>
                  </a:lnTo>
                  <a:cubicBezTo>
                    <a:pt x="1509" y="1794"/>
                    <a:pt x="1511" y="1794"/>
                    <a:pt x="1513" y="1795"/>
                  </a:cubicBezTo>
                  <a:lnTo>
                    <a:pt x="1513" y="1795"/>
                  </a:lnTo>
                  <a:cubicBezTo>
                    <a:pt x="1511" y="1794"/>
                    <a:pt x="1509" y="1794"/>
                    <a:pt x="1507" y="1794"/>
                  </a:cubicBezTo>
                  <a:cubicBezTo>
                    <a:pt x="1507" y="1794"/>
                    <a:pt x="1506" y="1794"/>
                    <a:pt x="1506" y="1794"/>
                  </a:cubicBezTo>
                  <a:lnTo>
                    <a:pt x="1506" y="1794"/>
                  </a:lnTo>
                  <a:cubicBezTo>
                    <a:pt x="1502" y="1795"/>
                    <a:pt x="1498" y="1796"/>
                    <a:pt x="1495" y="1796"/>
                  </a:cubicBezTo>
                  <a:cubicBezTo>
                    <a:pt x="1485" y="1798"/>
                    <a:pt x="1477" y="1799"/>
                    <a:pt x="1472" y="1799"/>
                  </a:cubicBezTo>
                  <a:cubicBezTo>
                    <a:pt x="1471" y="1799"/>
                    <a:pt x="1470" y="1799"/>
                    <a:pt x="1470" y="1799"/>
                  </a:cubicBezTo>
                  <a:lnTo>
                    <a:pt x="1470" y="1799"/>
                  </a:lnTo>
                  <a:cubicBezTo>
                    <a:pt x="1465" y="1800"/>
                    <a:pt x="1461" y="1800"/>
                    <a:pt x="1457" y="1801"/>
                  </a:cubicBezTo>
                  <a:cubicBezTo>
                    <a:pt x="1449" y="1801"/>
                    <a:pt x="1442" y="1801"/>
                    <a:pt x="1435" y="1801"/>
                  </a:cubicBezTo>
                  <a:cubicBezTo>
                    <a:pt x="1405" y="1801"/>
                    <a:pt x="1376" y="1799"/>
                    <a:pt x="1347" y="1798"/>
                  </a:cubicBezTo>
                  <a:lnTo>
                    <a:pt x="1347" y="1798"/>
                  </a:lnTo>
                  <a:cubicBezTo>
                    <a:pt x="1326" y="1793"/>
                    <a:pt x="1306" y="1789"/>
                    <a:pt x="1286" y="1783"/>
                  </a:cubicBezTo>
                  <a:cubicBezTo>
                    <a:pt x="1272" y="1779"/>
                    <a:pt x="1258" y="1774"/>
                    <a:pt x="1244" y="1769"/>
                  </a:cubicBezTo>
                  <a:lnTo>
                    <a:pt x="1244" y="1769"/>
                  </a:lnTo>
                  <a:cubicBezTo>
                    <a:pt x="1246" y="1771"/>
                    <a:pt x="1248" y="1773"/>
                    <a:pt x="1250" y="1775"/>
                  </a:cubicBezTo>
                  <a:cubicBezTo>
                    <a:pt x="1248" y="1773"/>
                    <a:pt x="1245" y="1771"/>
                    <a:pt x="1243" y="1769"/>
                  </a:cubicBezTo>
                  <a:lnTo>
                    <a:pt x="1243" y="1769"/>
                  </a:lnTo>
                  <a:cubicBezTo>
                    <a:pt x="1243" y="1769"/>
                    <a:pt x="1244" y="1769"/>
                    <a:pt x="1244" y="1769"/>
                  </a:cubicBezTo>
                  <a:lnTo>
                    <a:pt x="1244" y="1769"/>
                  </a:lnTo>
                  <a:cubicBezTo>
                    <a:pt x="1228" y="1755"/>
                    <a:pt x="1213" y="1749"/>
                    <a:pt x="1205" y="1748"/>
                  </a:cubicBezTo>
                  <a:lnTo>
                    <a:pt x="1205" y="1748"/>
                  </a:lnTo>
                  <a:cubicBezTo>
                    <a:pt x="1219" y="1755"/>
                    <a:pt x="1232" y="1761"/>
                    <a:pt x="1243" y="1769"/>
                  </a:cubicBezTo>
                  <a:lnTo>
                    <a:pt x="1243" y="1769"/>
                  </a:lnTo>
                  <a:cubicBezTo>
                    <a:pt x="1235" y="1766"/>
                    <a:pt x="1226" y="1763"/>
                    <a:pt x="1218" y="1761"/>
                  </a:cubicBezTo>
                  <a:cubicBezTo>
                    <a:pt x="1197" y="1754"/>
                    <a:pt x="1195" y="1748"/>
                    <a:pt x="1202" y="1748"/>
                  </a:cubicBezTo>
                  <a:cubicBezTo>
                    <a:pt x="1203" y="1748"/>
                    <a:pt x="1204" y="1748"/>
                    <a:pt x="1205" y="1748"/>
                  </a:cubicBezTo>
                  <a:lnTo>
                    <a:pt x="1205" y="1748"/>
                  </a:lnTo>
                  <a:cubicBezTo>
                    <a:pt x="1184" y="1738"/>
                    <a:pt x="1162" y="1729"/>
                    <a:pt x="1147" y="1719"/>
                  </a:cubicBezTo>
                  <a:cubicBezTo>
                    <a:pt x="1137" y="1713"/>
                    <a:pt x="1128" y="1707"/>
                    <a:pt x="1120" y="1701"/>
                  </a:cubicBezTo>
                  <a:lnTo>
                    <a:pt x="1120" y="1701"/>
                  </a:lnTo>
                  <a:cubicBezTo>
                    <a:pt x="1119" y="1700"/>
                    <a:pt x="1118" y="1699"/>
                    <a:pt x="1117" y="1698"/>
                  </a:cubicBezTo>
                  <a:cubicBezTo>
                    <a:pt x="1098" y="1680"/>
                    <a:pt x="1072" y="1644"/>
                    <a:pt x="1046" y="1619"/>
                  </a:cubicBezTo>
                  <a:lnTo>
                    <a:pt x="1046" y="1619"/>
                  </a:lnTo>
                  <a:cubicBezTo>
                    <a:pt x="1056" y="1631"/>
                    <a:pt x="1059" y="1641"/>
                    <a:pt x="1055" y="1641"/>
                  </a:cubicBezTo>
                  <a:cubicBezTo>
                    <a:pt x="1053" y="1641"/>
                    <a:pt x="1048" y="1636"/>
                    <a:pt x="1040" y="1626"/>
                  </a:cubicBezTo>
                  <a:cubicBezTo>
                    <a:pt x="1034" y="1617"/>
                    <a:pt x="1028" y="1608"/>
                    <a:pt x="1022" y="1599"/>
                  </a:cubicBezTo>
                  <a:lnTo>
                    <a:pt x="1022" y="1599"/>
                  </a:lnTo>
                  <a:cubicBezTo>
                    <a:pt x="1030" y="1604"/>
                    <a:pt x="1038" y="1611"/>
                    <a:pt x="1046" y="1619"/>
                  </a:cubicBezTo>
                  <a:lnTo>
                    <a:pt x="1046" y="1619"/>
                  </a:lnTo>
                  <a:cubicBezTo>
                    <a:pt x="1041" y="1613"/>
                    <a:pt x="1033" y="1605"/>
                    <a:pt x="1022" y="1599"/>
                  </a:cubicBezTo>
                  <a:lnTo>
                    <a:pt x="1022" y="1599"/>
                  </a:lnTo>
                  <a:cubicBezTo>
                    <a:pt x="1022" y="1599"/>
                    <a:pt x="1022" y="1599"/>
                    <a:pt x="1022" y="1599"/>
                  </a:cubicBezTo>
                  <a:lnTo>
                    <a:pt x="1022" y="1599"/>
                  </a:lnTo>
                  <a:cubicBezTo>
                    <a:pt x="1021" y="1598"/>
                    <a:pt x="1020" y="1598"/>
                    <a:pt x="1019" y="1597"/>
                  </a:cubicBezTo>
                  <a:lnTo>
                    <a:pt x="1019" y="1597"/>
                  </a:lnTo>
                  <a:cubicBezTo>
                    <a:pt x="1020" y="1598"/>
                    <a:pt x="1021" y="1598"/>
                    <a:pt x="1022" y="1599"/>
                  </a:cubicBezTo>
                  <a:lnTo>
                    <a:pt x="1022" y="1599"/>
                  </a:lnTo>
                  <a:cubicBezTo>
                    <a:pt x="1015" y="1588"/>
                    <a:pt x="1008" y="1577"/>
                    <a:pt x="1002" y="1566"/>
                  </a:cubicBezTo>
                  <a:cubicBezTo>
                    <a:pt x="994" y="1553"/>
                    <a:pt x="986" y="1540"/>
                    <a:pt x="979" y="1525"/>
                  </a:cubicBezTo>
                  <a:cubicBezTo>
                    <a:pt x="979" y="1525"/>
                    <a:pt x="979" y="1525"/>
                    <a:pt x="978" y="1524"/>
                  </a:cubicBezTo>
                  <a:lnTo>
                    <a:pt x="978" y="1524"/>
                  </a:lnTo>
                  <a:cubicBezTo>
                    <a:pt x="970" y="1492"/>
                    <a:pt x="952" y="1457"/>
                    <a:pt x="944" y="1425"/>
                  </a:cubicBezTo>
                  <a:cubicBezTo>
                    <a:pt x="940" y="1410"/>
                    <a:pt x="938" y="1392"/>
                    <a:pt x="934" y="1377"/>
                  </a:cubicBezTo>
                  <a:cubicBezTo>
                    <a:pt x="932" y="1340"/>
                    <a:pt x="932" y="1302"/>
                    <a:pt x="933" y="1264"/>
                  </a:cubicBezTo>
                  <a:cubicBezTo>
                    <a:pt x="933" y="1264"/>
                    <a:pt x="933" y="1263"/>
                    <a:pt x="933" y="1262"/>
                  </a:cubicBezTo>
                  <a:lnTo>
                    <a:pt x="933" y="1262"/>
                  </a:lnTo>
                  <a:cubicBezTo>
                    <a:pt x="932" y="1266"/>
                    <a:pt x="930" y="1271"/>
                    <a:pt x="929" y="1277"/>
                  </a:cubicBezTo>
                  <a:cubicBezTo>
                    <a:pt x="933" y="1261"/>
                    <a:pt x="935" y="1244"/>
                    <a:pt x="938" y="1229"/>
                  </a:cubicBezTo>
                  <a:cubicBezTo>
                    <a:pt x="946" y="1193"/>
                    <a:pt x="957" y="1159"/>
                    <a:pt x="969" y="1124"/>
                  </a:cubicBezTo>
                  <a:lnTo>
                    <a:pt x="969" y="1124"/>
                  </a:lnTo>
                  <a:cubicBezTo>
                    <a:pt x="980" y="1104"/>
                    <a:pt x="990" y="1083"/>
                    <a:pt x="1002" y="1063"/>
                  </a:cubicBezTo>
                  <a:cubicBezTo>
                    <a:pt x="1009" y="1051"/>
                    <a:pt x="1017" y="1040"/>
                    <a:pt x="1024" y="1028"/>
                  </a:cubicBezTo>
                  <a:lnTo>
                    <a:pt x="1024" y="1028"/>
                  </a:lnTo>
                  <a:cubicBezTo>
                    <a:pt x="1023" y="1029"/>
                    <a:pt x="1021" y="1030"/>
                    <a:pt x="1020" y="1031"/>
                  </a:cubicBezTo>
                  <a:lnTo>
                    <a:pt x="1020" y="1031"/>
                  </a:lnTo>
                  <a:cubicBezTo>
                    <a:pt x="1021" y="1030"/>
                    <a:pt x="1023" y="1029"/>
                    <a:pt x="1025" y="1028"/>
                  </a:cubicBezTo>
                  <a:lnTo>
                    <a:pt x="1025" y="1028"/>
                  </a:lnTo>
                  <a:cubicBezTo>
                    <a:pt x="1025" y="1028"/>
                    <a:pt x="1025" y="1028"/>
                    <a:pt x="1024" y="1028"/>
                  </a:cubicBezTo>
                  <a:lnTo>
                    <a:pt x="1024" y="1028"/>
                  </a:lnTo>
                  <a:cubicBezTo>
                    <a:pt x="1046" y="1015"/>
                    <a:pt x="1056" y="1001"/>
                    <a:pt x="1057" y="995"/>
                  </a:cubicBezTo>
                  <a:lnTo>
                    <a:pt x="1057" y="995"/>
                  </a:lnTo>
                  <a:cubicBezTo>
                    <a:pt x="1047" y="1008"/>
                    <a:pt x="1035" y="1020"/>
                    <a:pt x="1025" y="1028"/>
                  </a:cubicBezTo>
                  <a:lnTo>
                    <a:pt x="1025" y="1028"/>
                  </a:lnTo>
                  <a:cubicBezTo>
                    <a:pt x="1028" y="1023"/>
                    <a:pt x="1031" y="1018"/>
                    <a:pt x="1034" y="1013"/>
                  </a:cubicBezTo>
                  <a:cubicBezTo>
                    <a:pt x="1044" y="996"/>
                    <a:pt x="1052" y="990"/>
                    <a:pt x="1056" y="990"/>
                  </a:cubicBezTo>
                  <a:cubicBezTo>
                    <a:pt x="1057" y="990"/>
                    <a:pt x="1058" y="992"/>
                    <a:pt x="1057" y="995"/>
                  </a:cubicBezTo>
                  <a:lnTo>
                    <a:pt x="1057" y="995"/>
                  </a:lnTo>
                  <a:cubicBezTo>
                    <a:pt x="1072" y="977"/>
                    <a:pt x="1087" y="957"/>
                    <a:pt x="1099" y="946"/>
                  </a:cubicBezTo>
                  <a:cubicBezTo>
                    <a:pt x="1103" y="942"/>
                    <a:pt x="1118" y="931"/>
                    <a:pt x="1127" y="924"/>
                  </a:cubicBezTo>
                  <a:lnTo>
                    <a:pt x="1127" y="924"/>
                  </a:lnTo>
                  <a:cubicBezTo>
                    <a:pt x="1158" y="902"/>
                    <a:pt x="1217" y="886"/>
                    <a:pt x="1244" y="861"/>
                  </a:cubicBezTo>
                  <a:lnTo>
                    <a:pt x="1244" y="861"/>
                  </a:lnTo>
                  <a:cubicBezTo>
                    <a:pt x="1258" y="856"/>
                    <a:pt x="1271" y="852"/>
                    <a:pt x="1285" y="848"/>
                  </a:cubicBezTo>
                  <a:cubicBezTo>
                    <a:pt x="1300" y="844"/>
                    <a:pt x="1316" y="840"/>
                    <a:pt x="1332" y="837"/>
                  </a:cubicBezTo>
                  <a:cubicBezTo>
                    <a:pt x="1336" y="836"/>
                    <a:pt x="1349" y="834"/>
                    <a:pt x="1360" y="832"/>
                  </a:cubicBezTo>
                  <a:lnTo>
                    <a:pt x="1360" y="832"/>
                  </a:lnTo>
                  <a:cubicBezTo>
                    <a:pt x="1364" y="832"/>
                    <a:pt x="1367" y="832"/>
                    <a:pt x="1369" y="832"/>
                  </a:cubicBezTo>
                  <a:cubicBezTo>
                    <a:pt x="1389" y="830"/>
                    <a:pt x="1411" y="830"/>
                    <a:pt x="1431" y="830"/>
                  </a:cubicBezTo>
                  <a:close/>
                  <a:moveTo>
                    <a:pt x="1429" y="0"/>
                  </a:moveTo>
                  <a:cubicBezTo>
                    <a:pt x="1052" y="0"/>
                    <a:pt x="669" y="165"/>
                    <a:pt x="431" y="455"/>
                  </a:cubicBezTo>
                  <a:cubicBezTo>
                    <a:pt x="76" y="885"/>
                    <a:pt x="1" y="1494"/>
                    <a:pt x="292" y="1981"/>
                  </a:cubicBezTo>
                  <a:cubicBezTo>
                    <a:pt x="539" y="2393"/>
                    <a:pt x="975" y="2617"/>
                    <a:pt x="1436" y="2617"/>
                  </a:cubicBezTo>
                  <a:cubicBezTo>
                    <a:pt x="1520" y="2617"/>
                    <a:pt x="1605" y="2610"/>
                    <a:pt x="1690" y="2595"/>
                  </a:cubicBezTo>
                  <a:cubicBezTo>
                    <a:pt x="2274" y="2490"/>
                    <a:pt x="2692" y="1953"/>
                    <a:pt x="2728" y="1377"/>
                  </a:cubicBezTo>
                  <a:lnTo>
                    <a:pt x="2728" y="1377"/>
                  </a:lnTo>
                  <a:cubicBezTo>
                    <a:pt x="2732" y="1356"/>
                    <a:pt x="2733" y="1335"/>
                    <a:pt x="2733" y="1313"/>
                  </a:cubicBezTo>
                  <a:cubicBezTo>
                    <a:pt x="2725" y="750"/>
                    <a:pt x="2376" y="271"/>
                    <a:pt x="1853" y="75"/>
                  </a:cubicBezTo>
                  <a:cubicBezTo>
                    <a:pt x="1718" y="25"/>
                    <a:pt x="1574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56;p25"/>
            <p:cNvSpPr/>
            <p:nvPr/>
          </p:nvSpPr>
          <p:spPr>
            <a:xfrm>
              <a:off x="3042050" y="2848393"/>
              <a:ext cx="192992" cy="192885"/>
            </a:xfrm>
            <a:custGeom>
              <a:avLst/>
              <a:gdLst/>
              <a:ahLst/>
              <a:cxnLst/>
              <a:rect l="l" t="t" r="r" b="b"/>
              <a:pathLst>
                <a:path w="1799" h="1798" extrusionOk="0">
                  <a:moveTo>
                    <a:pt x="899" y="0"/>
                  </a:moveTo>
                  <a:cubicBezTo>
                    <a:pt x="403" y="0"/>
                    <a:pt x="1" y="402"/>
                    <a:pt x="1" y="900"/>
                  </a:cubicBezTo>
                  <a:cubicBezTo>
                    <a:pt x="1" y="1396"/>
                    <a:pt x="403" y="1798"/>
                    <a:pt x="899" y="1798"/>
                  </a:cubicBezTo>
                  <a:cubicBezTo>
                    <a:pt x="1396" y="1798"/>
                    <a:pt x="1798" y="1396"/>
                    <a:pt x="1798" y="900"/>
                  </a:cubicBezTo>
                  <a:cubicBezTo>
                    <a:pt x="1798" y="402"/>
                    <a:pt x="1396" y="0"/>
                    <a:pt x="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357;p25"/>
          <p:cNvSpPr/>
          <p:nvPr/>
        </p:nvSpPr>
        <p:spPr>
          <a:xfrm>
            <a:off x="2352485" y="2513880"/>
            <a:ext cx="1091401" cy="1156942"/>
          </a:xfrm>
          <a:custGeom>
            <a:avLst/>
            <a:gdLst/>
            <a:ahLst/>
            <a:cxnLst/>
            <a:rect l="l" t="t" r="r" b="b"/>
            <a:pathLst>
              <a:path w="9036" h="9035" extrusionOk="0">
                <a:moveTo>
                  <a:pt x="4518" y="0"/>
                </a:moveTo>
                <a:cubicBezTo>
                  <a:pt x="2022" y="0"/>
                  <a:pt x="1" y="2023"/>
                  <a:pt x="1" y="4518"/>
                </a:cubicBezTo>
                <a:cubicBezTo>
                  <a:pt x="1" y="7013"/>
                  <a:pt x="2022" y="9035"/>
                  <a:pt x="4518" y="9035"/>
                </a:cubicBezTo>
                <a:cubicBezTo>
                  <a:pt x="7012" y="9035"/>
                  <a:pt x="9035" y="7013"/>
                  <a:pt x="9035" y="4518"/>
                </a:cubicBezTo>
                <a:cubicBezTo>
                  <a:pt x="9035" y="2023"/>
                  <a:pt x="7012" y="0"/>
                  <a:pt x="4518" y="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358;p25"/>
          <p:cNvSpPr/>
          <p:nvPr/>
        </p:nvSpPr>
        <p:spPr>
          <a:xfrm>
            <a:off x="2502714" y="2646945"/>
            <a:ext cx="789805" cy="837325"/>
          </a:xfrm>
          <a:custGeom>
            <a:avLst/>
            <a:gdLst/>
            <a:ahLst/>
            <a:cxnLst/>
            <a:rect l="l" t="t" r="r" b="b"/>
            <a:pathLst>
              <a:path w="6539" h="6539" extrusionOk="0">
                <a:moveTo>
                  <a:pt x="3270" y="0"/>
                </a:moveTo>
                <a:cubicBezTo>
                  <a:pt x="1464" y="0"/>
                  <a:pt x="1" y="1465"/>
                  <a:pt x="1" y="3270"/>
                </a:cubicBezTo>
                <a:cubicBezTo>
                  <a:pt x="1" y="5075"/>
                  <a:pt x="1464" y="6539"/>
                  <a:pt x="3270" y="6539"/>
                </a:cubicBezTo>
                <a:cubicBezTo>
                  <a:pt x="5075" y="6539"/>
                  <a:pt x="6539" y="5075"/>
                  <a:pt x="6539" y="3270"/>
                </a:cubicBezTo>
                <a:cubicBezTo>
                  <a:pt x="6539" y="1465"/>
                  <a:pt x="5075" y="0"/>
                  <a:pt x="3270" y="0"/>
                </a:cubicBezTo>
                <a:close/>
              </a:path>
            </a:pathLst>
          </a:custGeom>
          <a:solidFill>
            <a:srgbClr val="88C2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359;p25"/>
          <p:cNvSpPr/>
          <p:nvPr/>
        </p:nvSpPr>
        <p:spPr>
          <a:xfrm>
            <a:off x="2653067" y="2780010"/>
            <a:ext cx="488208" cy="517710"/>
          </a:xfrm>
          <a:custGeom>
            <a:avLst/>
            <a:gdLst/>
            <a:ahLst/>
            <a:cxnLst/>
            <a:rect l="l" t="t" r="r" b="b"/>
            <a:pathLst>
              <a:path w="4042" h="4043" extrusionOk="0">
                <a:moveTo>
                  <a:pt x="2021" y="1"/>
                </a:moveTo>
                <a:cubicBezTo>
                  <a:pt x="905" y="1"/>
                  <a:pt x="0" y="905"/>
                  <a:pt x="0" y="2022"/>
                </a:cubicBezTo>
                <a:cubicBezTo>
                  <a:pt x="0" y="3138"/>
                  <a:pt x="905" y="4042"/>
                  <a:pt x="2021" y="4042"/>
                </a:cubicBezTo>
                <a:cubicBezTo>
                  <a:pt x="3137" y="4042"/>
                  <a:pt x="4042" y="3138"/>
                  <a:pt x="4042" y="2022"/>
                </a:cubicBezTo>
                <a:cubicBezTo>
                  <a:pt x="4042" y="905"/>
                  <a:pt x="3137" y="1"/>
                  <a:pt x="2021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360;p25"/>
          <p:cNvSpPr/>
          <p:nvPr/>
        </p:nvSpPr>
        <p:spPr>
          <a:xfrm>
            <a:off x="2803298" y="2913189"/>
            <a:ext cx="186732" cy="197968"/>
          </a:xfrm>
          <a:custGeom>
            <a:avLst/>
            <a:gdLst/>
            <a:ahLst/>
            <a:cxnLst/>
            <a:rect l="l" t="t" r="r" b="b"/>
            <a:pathLst>
              <a:path w="1546" h="1546" extrusionOk="0">
                <a:moveTo>
                  <a:pt x="773" y="0"/>
                </a:moveTo>
                <a:cubicBezTo>
                  <a:pt x="346" y="0"/>
                  <a:pt x="0" y="346"/>
                  <a:pt x="0" y="773"/>
                </a:cubicBezTo>
                <a:cubicBezTo>
                  <a:pt x="0" y="1199"/>
                  <a:pt x="346" y="1545"/>
                  <a:pt x="773" y="1545"/>
                </a:cubicBezTo>
                <a:cubicBezTo>
                  <a:pt x="1200" y="1545"/>
                  <a:pt x="1545" y="1199"/>
                  <a:pt x="1545" y="773"/>
                </a:cubicBezTo>
                <a:cubicBezTo>
                  <a:pt x="1545" y="346"/>
                  <a:pt x="1200" y="0"/>
                  <a:pt x="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361;p25"/>
          <p:cNvSpPr/>
          <p:nvPr/>
        </p:nvSpPr>
        <p:spPr>
          <a:xfrm>
            <a:off x="2880865" y="3021493"/>
            <a:ext cx="724461" cy="768051"/>
          </a:xfrm>
          <a:custGeom>
            <a:avLst/>
            <a:gdLst/>
            <a:ahLst/>
            <a:cxnLst/>
            <a:rect l="l" t="t" r="r" b="b"/>
            <a:pathLst>
              <a:path w="5998" h="5998" extrusionOk="0">
                <a:moveTo>
                  <a:pt x="1" y="0"/>
                </a:moveTo>
                <a:lnTo>
                  <a:pt x="1" y="1015"/>
                </a:lnTo>
                <a:lnTo>
                  <a:pt x="293" y="1015"/>
                </a:lnTo>
                <a:lnTo>
                  <a:pt x="293" y="500"/>
                </a:lnTo>
                <a:lnTo>
                  <a:pt x="4548" y="4754"/>
                </a:lnTo>
                <a:lnTo>
                  <a:pt x="4548" y="5562"/>
                </a:lnTo>
                <a:lnTo>
                  <a:pt x="4840" y="5562"/>
                </a:lnTo>
                <a:lnTo>
                  <a:pt x="4840" y="4840"/>
                </a:lnTo>
                <a:lnTo>
                  <a:pt x="5563" y="4840"/>
                </a:lnTo>
                <a:lnTo>
                  <a:pt x="5563" y="4546"/>
                </a:lnTo>
                <a:lnTo>
                  <a:pt x="4754" y="4546"/>
                </a:lnTo>
                <a:lnTo>
                  <a:pt x="501" y="293"/>
                </a:lnTo>
                <a:lnTo>
                  <a:pt x="1017" y="293"/>
                </a:lnTo>
                <a:lnTo>
                  <a:pt x="1017" y="0"/>
                </a:lnTo>
                <a:close/>
                <a:moveTo>
                  <a:pt x="4982" y="4981"/>
                </a:moveTo>
                <a:lnTo>
                  <a:pt x="4982" y="5997"/>
                </a:lnTo>
                <a:lnTo>
                  <a:pt x="5275" y="5997"/>
                </a:lnTo>
                <a:lnTo>
                  <a:pt x="5275" y="5274"/>
                </a:lnTo>
                <a:lnTo>
                  <a:pt x="5997" y="5274"/>
                </a:lnTo>
                <a:lnTo>
                  <a:pt x="5997" y="498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362;p25"/>
          <p:cNvSpPr/>
          <p:nvPr/>
        </p:nvSpPr>
        <p:spPr>
          <a:xfrm>
            <a:off x="5061995" y="2563715"/>
            <a:ext cx="5013000" cy="7926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363;p25"/>
          <p:cNvSpPr/>
          <p:nvPr/>
        </p:nvSpPr>
        <p:spPr>
          <a:xfrm>
            <a:off x="4725733" y="2372739"/>
            <a:ext cx="1202917" cy="1174552"/>
          </a:xfrm>
          <a:custGeom>
            <a:avLst/>
            <a:gdLst/>
            <a:ahLst/>
            <a:cxnLst/>
            <a:rect l="l" t="t" r="r" b="b"/>
            <a:pathLst>
              <a:path w="9330" h="9110" extrusionOk="0">
                <a:moveTo>
                  <a:pt x="4705" y="906"/>
                </a:moveTo>
                <a:cubicBezTo>
                  <a:pt x="4728" y="907"/>
                  <a:pt x="4748" y="909"/>
                  <a:pt x="4752" y="914"/>
                </a:cubicBezTo>
                <a:cubicBezTo>
                  <a:pt x="4752" y="915"/>
                  <a:pt x="4751" y="915"/>
                  <a:pt x="4750" y="915"/>
                </a:cubicBezTo>
                <a:cubicBezTo>
                  <a:pt x="4745" y="915"/>
                  <a:pt x="4721" y="910"/>
                  <a:pt x="4705" y="906"/>
                </a:cubicBezTo>
                <a:close/>
                <a:moveTo>
                  <a:pt x="4400" y="942"/>
                </a:moveTo>
                <a:cubicBezTo>
                  <a:pt x="4401" y="942"/>
                  <a:pt x="4379" y="955"/>
                  <a:pt x="4363" y="961"/>
                </a:cubicBezTo>
                <a:lnTo>
                  <a:pt x="4363" y="961"/>
                </a:lnTo>
                <a:cubicBezTo>
                  <a:pt x="4365" y="960"/>
                  <a:pt x="4368" y="959"/>
                  <a:pt x="4370" y="957"/>
                </a:cubicBezTo>
                <a:cubicBezTo>
                  <a:pt x="4391" y="946"/>
                  <a:pt x="4399" y="942"/>
                  <a:pt x="4400" y="942"/>
                </a:cubicBezTo>
                <a:close/>
                <a:moveTo>
                  <a:pt x="4348" y="965"/>
                </a:moveTo>
                <a:cubicBezTo>
                  <a:pt x="4348" y="965"/>
                  <a:pt x="4348" y="965"/>
                  <a:pt x="4348" y="965"/>
                </a:cubicBezTo>
                <a:lnTo>
                  <a:pt x="4348" y="965"/>
                </a:lnTo>
                <a:cubicBezTo>
                  <a:pt x="4348" y="965"/>
                  <a:pt x="4348" y="965"/>
                  <a:pt x="4348" y="965"/>
                </a:cubicBezTo>
                <a:close/>
                <a:moveTo>
                  <a:pt x="5021" y="1033"/>
                </a:moveTo>
                <a:cubicBezTo>
                  <a:pt x="5032" y="1041"/>
                  <a:pt x="5042" y="1050"/>
                  <a:pt x="5048" y="1059"/>
                </a:cubicBezTo>
                <a:lnTo>
                  <a:pt x="5048" y="1059"/>
                </a:lnTo>
                <a:cubicBezTo>
                  <a:pt x="5046" y="1055"/>
                  <a:pt x="5032" y="1043"/>
                  <a:pt x="5021" y="1033"/>
                </a:cubicBezTo>
                <a:close/>
                <a:moveTo>
                  <a:pt x="1127" y="4136"/>
                </a:moveTo>
                <a:cubicBezTo>
                  <a:pt x="1127" y="4136"/>
                  <a:pt x="1127" y="4137"/>
                  <a:pt x="1127" y="4137"/>
                </a:cubicBezTo>
                <a:lnTo>
                  <a:pt x="1127" y="4137"/>
                </a:lnTo>
                <a:cubicBezTo>
                  <a:pt x="1127" y="4137"/>
                  <a:pt x="1127" y="4136"/>
                  <a:pt x="1127" y="4136"/>
                </a:cubicBezTo>
                <a:close/>
                <a:moveTo>
                  <a:pt x="8125" y="4137"/>
                </a:moveTo>
                <a:cubicBezTo>
                  <a:pt x="8125" y="4137"/>
                  <a:pt x="8125" y="4137"/>
                  <a:pt x="8125" y="4137"/>
                </a:cubicBezTo>
                <a:lnTo>
                  <a:pt x="8125" y="4137"/>
                </a:lnTo>
                <a:cubicBezTo>
                  <a:pt x="8125" y="4137"/>
                  <a:pt x="8125" y="4137"/>
                  <a:pt x="8125" y="4137"/>
                </a:cubicBezTo>
                <a:close/>
                <a:moveTo>
                  <a:pt x="1028" y="4302"/>
                </a:moveTo>
                <a:cubicBezTo>
                  <a:pt x="1021" y="4316"/>
                  <a:pt x="1013" y="4331"/>
                  <a:pt x="1012" y="4331"/>
                </a:cubicBezTo>
                <a:cubicBezTo>
                  <a:pt x="1012" y="4331"/>
                  <a:pt x="1016" y="4323"/>
                  <a:pt x="1028" y="4302"/>
                </a:cubicBezTo>
                <a:close/>
                <a:moveTo>
                  <a:pt x="8270" y="4434"/>
                </a:moveTo>
                <a:cubicBezTo>
                  <a:pt x="8270" y="4434"/>
                  <a:pt x="8270" y="4435"/>
                  <a:pt x="8270" y="4435"/>
                </a:cubicBezTo>
                <a:lnTo>
                  <a:pt x="8270" y="4435"/>
                </a:lnTo>
                <a:cubicBezTo>
                  <a:pt x="8270" y="4435"/>
                  <a:pt x="8270" y="4434"/>
                  <a:pt x="8270" y="4434"/>
                </a:cubicBezTo>
                <a:close/>
                <a:moveTo>
                  <a:pt x="984" y="4433"/>
                </a:moveTo>
                <a:lnTo>
                  <a:pt x="984" y="4433"/>
                </a:lnTo>
                <a:cubicBezTo>
                  <a:pt x="983" y="4434"/>
                  <a:pt x="978" y="4460"/>
                  <a:pt x="977" y="4475"/>
                </a:cubicBezTo>
                <a:lnTo>
                  <a:pt x="977" y="4475"/>
                </a:lnTo>
                <a:cubicBezTo>
                  <a:pt x="977" y="4454"/>
                  <a:pt x="979" y="4436"/>
                  <a:pt x="984" y="4433"/>
                </a:cubicBezTo>
                <a:close/>
                <a:moveTo>
                  <a:pt x="8263" y="4676"/>
                </a:moveTo>
                <a:cubicBezTo>
                  <a:pt x="8262" y="4679"/>
                  <a:pt x="8261" y="4680"/>
                  <a:pt x="8261" y="4680"/>
                </a:cubicBezTo>
                <a:cubicBezTo>
                  <a:pt x="8262" y="4680"/>
                  <a:pt x="8262" y="4678"/>
                  <a:pt x="8263" y="4676"/>
                </a:cubicBezTo>
                <a:close/>
                <a:moveTo>
                  <a:pt x="1012" y="4784"/>
                </a:moveTo>
                <a:lnTo>
                  <a:pt x="1012" y="4784"/>
                </a:lnTo>
                <a:cubicBezTo>
                  <a:pt x="1013" y="4784"/>
                  <a:pt x="1021" y="4799"/>
                  <a:pt x="1028" y="4813"/>
                </a:cubicBezTo>
                <a:lnTo>
                  <a:pt x="1028" y="4813"/>
                </a:lnTo>
                <a:cubicBezTo>
                  <a:pt x="1016" y="4791"/>
                  <a:pt x="1012" y="4784"/>
                  <a:pt x="1012" y="4784"/>
                </a:cubicBezTo>
                <a:close/>
                <a:moveTo>
                  <a:pt x="1035" y="4835"/>
                </a:moveTo>
                <a:cubicBezTo>
                  <a:pt x="1035" y="4835"/>
                  <a:pt x="1035" y="4835"/>
                  <a:pt x="1035" y="4835"/>
                </a:cubicBezTo>
                <a:cubicBezTo>
                  <a:pt x="1035" y="4835"/>
                  <a:pt x="1035" y="4835"/>
                  <a:pt x="1035" y="4835"/>
                </a:cubicBezTo>
                <a:close/>
                <a:moveTo>
                  <a:pt x="4351" y="8150"/>
                </a:moveTo>
                <a:cubicBezTo>
                  <a:pt x="4352" y="8152"/>
                  <a:pt x="4376" y="8163"/>
                  <a:pt x="4391" y="8171"/>
                </a:cubicBezTo>
                <a:lnTo>
                  <a:pt x="4391" y="8171"/>
                </a:lnTo>
                <a:cubicBezTo>
                  <a:pt x="4372" y="8165"/>
                  <a:pt x="4357" y="8158"/>
                  <a:pt x="4351" y="8150"/>
                </a:cubicBezTo>
                <a:close/>
                <a:moveTo>
                  <a:pt x="4508" y="8194"/>
                </a:moveTo>
                <a:cubicBezTo>
                  <a:pt x="4508" y="8194"/>
                  <a:pt x="4509" y="8194"/>
                  <a:pt x="4510" y="8195"/>
                </a:cubicBezTo>
                <a:lnTo>
                  <a:pt x="4510" y="8195"/>
                </a:lnTo>
                <a:cubicBezTo>
                  <a:pt x="4509" y="8194"/>
                  <a:pt x="4508" y="8194"/>
                  <a:pt x="4508" y="8194"/>
                </a:cubicBezTo>
                <a:close/>
                <a:moveTo>
                  <a:pt x="4753" y="8202"/>
                </a:moveTo>
                <a:cubicBezTo>
                  <a:pt x="4760" y="8202"/>
                  <a:pt x="4755" y="8203"/>
                  <a:pt x="4723" y="8205"/>
                </a:cubicBezTo>
                <a:cubicBezTo>
                  <a:pt x="4717" y="8205"/>
                  <a:pt x="4712" y="8205"/>
                  <a:pt x="4707" y="8205"/>
                </a:cubicBezTo>
                <a:lnTo>
                  <a:pt x="4707" y="8205"/>
                </a:lnTo>
                <a:cubicBezTo>
                  <a:pt x="4721" y="8203"/>
                  <a:pt x="4746" y="8202"/>
                  <a:pt x="4753" y="8202"/>
                </a:cubicBezTo>
                <a:close/>
                <a:moveTo>
                  <a:pt x="4695" y="906"/>
                </a:moveTo>
                <a:cubicBezTo>
                  <a:pt x="4696" y="906"/>
                  <a:pt x="4697" y="906"/>
                  <a:pt x="4698" y="906"/>
                </a:cubicBezTo>
                <a:lnTo>
                  <a:pt x="4698" y="906"/>
                </a:lnTo>
                <a:cubicBezTo>
                  <a:pt x="4703" y="908"/>
                  <a:pt x="4711" y="910"/>
                  <a:pt x="4723" y="913"/>
                </a:cubicBezTo>
                <a:cubicBezTo>
                  <a:pt x="4748" y="919"/>
                  <a:pt x="4774" y="925"/>
                  <a:pt x="4800" y="931"/>
                </a:cubicBezTo>
                <a:cubicBezTo>
                  <a:pt x="4808" y="933"/>
                  <a:pt x="4850" y="948"/>
                  <a:pt x="4876" y="957"/>
                </a:cubicBezTo>
                <a:lnTo>
                  <a:pt x="4876" y="957"/>
                </a:lnTo>
                <a:cubicBezTo>
                  <a:pt x="4896" y="966"/>
                  <a:pt x="4930" y="982"/>
                  <a:pt x="4940" y="988"/>
                </a:cubicBezTo>
                <a:cubicBezTo>
                  <a:pt x="4959" y="999"/>
                  <a:pt x="4986" y="1011"/>
                  <a:pt x="5010" y="1026"/>
                </a:cubicBezTo>
                <a:lnTo>
                  <a:pt x="5010" y="1026"/>
                </a:lnTo>
                <a:cubicBezTo>
                  <a:pt x="5013" y="1029"/>
                  <a:pt x="5020" y="1037"/>
                  <a:pt x="5033" y="1049"/>
                </a:cubicBezTo>
                <a:cubicBezTo>
                  <a:pt x="5048" y="1065"/>
                  <a:pt x="5066" y="1080"/>
                  <a:pt x="5081" y="1095"/>
                </a:cubicBezTo>
                <a:lnTo>
                  <a:pt x="5112" y="1126"/>
                </a:lnTo>
                <a:lnTo>
                  <a:pt x="5323" y="1338"/>
                </a:lnTo>
                <a:lnTo>
                  <a:pt x="6147" y="2162"/>
                </a:lnTo>
                <a:lnTo>
                  <a:pt x="7930" y="3944"/>
                </a:lnTo>
                <a:cubicBezTo>
                  <a:pt x="7981" y="3995"/>
                  <a:pt x="8033" y="4046"/>
                  <a:pt x="8084" y="4098"/>
                </a:cubicBezTo>
                <a:cubicBezTo>
                  <a:pt x="8089" y="4106"/>
                  <a:pt x="8096" y="4111"/>
                  <a:pt x="8101" y="4117"/>
                </a:cubicBezTo>
                <a:cubicBezTo>
                  <a:pt x="8110" y="4125"/>
                  <a:pt x="8118" y="4135"/>
                  <a:pt x="8126" y="4144"/>
                </a:cubicBezTo>
                <a:lnTo>
                  <a:pt x="8126" y="4144"/>
                </a:lnTo>
                <a:cubicBezTo>
                  <a:pt x="8136" y="4172"/>
                  <a:pt x="8201" y="4256"/>
                  <a:pt x="8211" y="4274"/>
                </a:cubicBezTo>
                <a:cubicBezTo>
                  <a:pt x="8217" y="4285"/>
                  <a:pt x="8222" y="4296"/>
                  <a:pt x="8227" y="4307"/>
                </a:cubicBezTo>
                <a:lnTo>
                  <a:pt x="8227" y="4307"/>
                </a:lnTo>
                <a:cubicBezTo>
                  <a:pt x="8238" y="4344"/>
                  <a:pt x="8252" y="4378"/>
                  <a:pt x="8261" y="4416"/>
                </a:cubicBezTo>
                <a:cubicBezTo>
                  <a:pt x="8264" y="4427"/>
                  <a:pt x="8266" y="4439"/>
                  <a:pt x="8269" y="4450"/>
                </a:cubicBezTo>
                <a:lnTo>
                  <a:pt x="8269" y="4450"/>
                </a:lnTo>
                <a:cubicBezTo>
                  <a:pt x="8266" y="4490"/>
                  <a:pt x="8277" y="4536"/>
                  <a:pt x="8276" y="4574"/>
                </a:cubicBezTo>
                <a:cubicBezTo>
                  <a:pt x="8276" y="4595"/>
                  <a:pt x="8275" y="4617"/>
                  <a:pt x="8273" y="4638"/>
                </a:cubicBezTo>
                <a:cubicBezTo>
                  <a:pt x="8272" y="4652"/>
                  <a:pt x="8266" y="4669"/>
                  <a:pt x="8263" y="4676"/>
                </a:cubicBezTo>
                <a:lnTo>
                  <a:pt x="8263" y="4676"/>
                </a:lnTo>
                <a:cubicBezTo>
                  <a:pt x="8265" y="4673"/>
                  <a:pt x="8268" y="4666"/>
                  <a:pt x="8273" y="4654"/>
                </a:cubicBezTo>
                <a:lnTo>
                  <a:pt x="8273" y="4654"/>
                </a:lnTo>
                <a:cubicBezTo>
                  <a:pt x="8271" y="4660"/>
                  <a:pt x="8269" y="4666"/>
                  <a:pt x="8268" y="4670"/>
                </a:cubicBezTo>
                <a:cubicBezTo>
                  <a:pt x="8265" y="4691"/>
                  <a:pt x="8260" y="4711"/>
                  <a:pt x="8253" y="4732"/>
                </a:cubicBezTo>
                <a:cubicBezTo>
                  <a:pt x="8249" y="4745"/>
                  <a:pt x="8245" y="4772"/>
                  <a:pt x="8239" y="4795"/>
                </a:cubicBezTo>
                <a:lnTo>
                  <a:pt x="8239" y="4795"/>
                </a:lnTo>
                <a:cubicBezTo>
                  <a:pt x="8236" y="4798"/>
                  <a:pt x="8232" y="4805"/>
                  <a:pt x="8226" y="4815"/>
                </a:cubicBezTo>
                <a:cubicBezTo>
                  <a:pt x="8214" y="4838"/>
                  <a:pt x="8202" y="4863"/>
                  <a:pt x="8188" y="4885"/>
                </a:cubicBezTo>
                <a:cubicBezTo>
                  <a:pt x="8176" y="4905"/>
                  <a:pt x="8166" y="4922"/>
                  <a:pt x="8154" y="4941"/>
                </a:cubicBezTo>
                <a:cubicBezTo>
                  <a:pt x="8151" y="4945"/>
                  <a:pt x="8144" y="4954"/>
                  <a:pt x="8137" y="4962"/>
                </a:cubicBezTo>
                <a:lnTo>
                  <a:pt x="8137" y="4962"/>
                </a:lnTo>
                <a:cubicBezTo>
                  <a:pt x="8121" y="4980"/>
                  <a:pt x="8095" y="5007"/>
                  <a:pt x="8089" y="5013"/>
                </a:cubicBezTo>
                <a:lnTo>
                  <a:pt x="8082" y="5021"/>
                </a:lnTo>
                <a:cubicBezTo>
                  <a:pt x="8028" y="5076"/>
                  <a:pt x="7974" y="5130"/>
                  <a:pt x="7918" y="5185"/>
                </a:cubicBezTo>
                <a:lnTo>
                  <a:pt x="6133" y="6971"/>
                </a:lnTo>
                <a:lnTo>
                  <a:pt x="5310" y="7792"/>
                </a:lnTo>
                <a:lnTo>
                  <a:pt x="5109" y="7995"/>
                </a:lnTo>
                <a:cubicBezTo>
                  <a:pt x="5091" y="8011"/>
                  <a:pt x="5076" y="8028"/>
                  <a:pt x="5060" y="8043"/>
                </a:cubicBezTo>
                <a:cubicBezTo>
                  <a:pt x="5056" y="8046"/>
                  <a:pt x="5036" y="8063"/>
                  <a:pt x="5023" y="8075"/>
                </a:cubicBezTo>
                <a:lnTo>
                  <a:pt x="5023" y="8075"/>
                </a:lnTo>
                <a:cubicBezTo>
                  <a:pt x="5036" y="8066"/>
                  <a:pt x="5053" y="8055"/>
                  <a:pt x="5054" y="8055"/>
                </a:cubicBezTo>
                <a:lnTo>
                  <a:pt x="5054" y="8055"/>
                </a:lnTo>
                <a:cubicBezTo>
                  <a:pt x="5055" y="8055"/>
                  <a:pt x="5047" y="8060"/>
                  <a:pt x="5024" y="8076"/>
                </a:cubicBezTo>
                <a:cubicBezTo>
                  <a:pt x="5022" y="8077"/>
                  <a:pt x="5020" y="8078"/>
                  <a:pt x="5018" y="8079"/>
                </a:cubicBezTo>
                <a:lnTo>
                  <a:pt x="5018" y="8079"/>
                </a:lnTo>
                <a:cubicBezTo>
                  <a:pt x="5019" y="8078"/>
                  <a:pt x="5021" y="8077"/>
                  <a:pt x="5023" y="8075"/>
                </a:cubicBezTo>
                <a:lnTo>
                  <a:pt x="5023" y="8075"/>
                </a:lnTo>
                <a:cubicBezTo>
                  <a:pt x="5019" y="8078"/>
                  <a:pt x="5015" y="8081"/>
                  <a:pt x="5013" y="8083"/>
                </a:cubicBezTo>
                <a:lnTo>
                  <a:pt x="5013" y="8083"/>
                </a:lnTo>
                <a:cubicBezTo>
                  <a:pt x="5014" y="8082"/>
                  <a:pt x="5016" y="8080"/>
                  <a:pt x="5018" y="8079"/>
                </a:cubicBezTo>
                <a:lnTo>
                  <a:pt x="5018" y="8079"/>
                </a:lnTo>
                <a:cubicBezTo>
                  <a:pt x="5013" y="8084"/>
                  <a:pt x="5009" y="8087"/>
                  <a:pt x="5009" y="8087"/>
                </a:cubicBezTo>
                <a:cubicBezTo>
                  <a:pt x="5009" y="8086"/>
                  <a:pt x="5010" y="8085"/>
                  <a:pt x="5013" y="8083"/>
                </a:cubicBezTo>
                <a:lnTo>
                  <a:pt x="5013" y="8083"/>
                </a:lnTo>
                <a:cubicBezTo>
                  <a:pt x="4985" y="8101"/>
                  <a:pt x="4957" y="8119"/>
                  <a:pt x="4928" y="8134"/>
                </a:cubicBezTo>
                <a:cubicBezTo>
                  <a:pt x="4913" y="8142"/>
                  <a:pt x="4898" y="8149"/>
                  <a:pt x="4882" y="8157"/>
                </a:cubicBezTo>
                <a:lnTo>
                  <a:pt x="4882" y="8157"/>
                </a:lnTo>
                <a:cubicBezTo>
                  <a:pt x="4840" y="8171"/>
                  <a:pt x="4800" y="8185"/>
                  <a:pt x="4757" y="8195"/>
                </a:cubicBezTo>
                <a:cubicBezTo>
                  <a:pt x="4743" y="8199"/>
                  <a:pt x="4714" y="8200"/>
                  <a:pt x="4700" y="8206"/>
                </a:cubicBezTo>
                <a:lnTo>
                  <a:pt x="4700" y="8206"/>
                </a:lnTo>
                <a:cubicBezTo>
                  <a:pt x="4671" y="8207"/>
                  <a:pt x="4643" y="8209"/>
                  <a:pt x="4613" y="8209"/>
                </a:cubicBezTo>
                <a:cubicBezTo>
                  <a:pt x="4593" y="8209"/>
                  <a:pt x="4571" y="8207"/>
                  <a:pt x="4551" y="8206"/>
                </a:cubicBezTo>
                <a:cubicBezTo>
                  <a:pt x="4536" y="8204"/>
                  <a:pt x="4516" y="8197"/>
                  <a:pt x="4510" y="8195"/>
                </a:cubicBezTo>
                <a:lnTo>
                  <a:pt x="4510" y="8195"/>
                </a:lnTo>
                <a:cubicBezTo>
                  <a:pt x="4513" y="8196"/>
                  <a:pt x="4517" y="8198"/>
                  <a:pt x="4525" y="8201"/>
                </a:cubicBezTo>
                <a:lnTo>
                  <a:pt x="4525" y="8201"/>
                </a:lnTo>
                <a:cubicBezTo>
                  <a:pt x="4507" y="8197"/>
                  <a:pt x="4489" y="8194"/>
                  <a:pt x="4471" y="8189"/>
                </a:cubicBezTo>
                <a:cubicBezTo>
                  <a:pt x="4458" y="8186"/>
                  <a:pt x="4426" y="8180"/>
                  <a:pt x="4399" y="8173"/>
                </a:cubicBezTo>
                <a:lnTo>
                  <a:pt x="4399" y="8173"/>
                </a:lnTo>
                <a:cubicBezTo>
                  <a:pt x="4394" y="8170"/>
                  <a:pt x="4386" y="8166"/>
                  <a:pt x="4373" y="8158"/>
                </a:cubicBezTo>
                <a:cubicBezTo>
                  <a:pt x="4354" y="8148"/>
                  <a:pt x="4334" y="8139"/>
                  <a:pt x="4317" y="8129"/>
                </a:cubicBezTo>
                <a:cubicBezTo>
                  <a:pt x="4289" y="8113"/>
                  <a:pt x="4263" y="8095"/>
                  <a:pt x="4237" y="8078"/>
                </a:cubicBezTo>
                <a:lnTo>
                  <a:pt x="4237" y="8078"/>
                </a:lnTo>
                <a:cubicBezTo>
                  <a:pt x="4237" y="8078"/>
                  <a:pt x="4237" y="8078"/>
                  <a:pt x="4237" y="8078"/>
                </a:cubicBezTo>
                <a:cubicBezTo>
                  <a:pt x="4213" y="8055"/>
                  <a:pt x="4191" y="8037"/>
                  <a:pt x="4170" y="8017"/>
                </a:cubicBezTo>
                <a:lnTo>
                  <a:pt x="4170" y="8017"/>
                </a:lnTo>
                <a:cubicBezTo>
                  <a:pt x="4170" y="8017"/>
                  <a:pt x="4170" y="8017"/>
                  <a:pt x="4170" y="8017"/>
                </a:cubicBezTo>
                <a:lnTo>
                  <a:pt x="2854" y="6700"/>
                </a:lnTo>
                <a:lnTo>
                  <a:pt x="1225" y="5073"/>
                </a:lnTo>
                <a:lnTo>
                  <a:pt x="1171" y="5018"/>
                </a:lnTo>
                <a:lnTo>
                  <a:pt x="1165" y="5012"/>
                </a:lnTo>
                <a:cubicBezTo>
                  <a:pt x="1150" y="4997"/>
                  <a:pt x="1136" y="4978"/>
                  <a:pt x="1119" y="4963"/>
                </a:cubicBezTo>
                <a:cubicBezTo>
                  <a:pt x="1113" y="4958"/>
                  <a:pt x="1107" y="4953"/>
                  <a:pt x="1102" y="4949"/>
                </a:cubicBezTo>
                <a:lnTo>
                  <a:pt x="1102" y="4949"/>
                </a:lnTo>
                <a:cubicBezTo>
                  <a:pt x="1081" y="4920"/>
                  <a:pt x="1064" y="4881"/>
                  <a:pt x="1050" y="4856"/>
                </a:cubicBezTo>
                <a:cubicBezTo>
                  <a:pt x="1045" y="4847"/>
                  <a:pt x="1040" y="4837"/>
                  <a:pt x="1036" y="4827"/>
                </a:cubicBezTo>
                <a:lnTo>
                  <a:pt x="1036" y="4827"/>
                </a:lnTo>
                <a:cubicBezTo>
                  <a:pt x="1033" y="4798"/>
                  <a:pt x="1003" y="4741"/>
                  <a:pt x="997" y="4715"/>
                </a:cubicBezTo>
                <a:cubicBezTo>
                  <a:pt x="992" y="4695"/>
                  <a:pt x="988" y="4675"/>
                  <a:pt x="983" y="4654"/>
                </a:cubicBezTo>
                <a:cubicBezTo>
                  <a:pt x="978" y="4635"/>
                  <a:pt x="976" y="4628"/>
                  <a:pt x="976" y="4628"/>
                </a:cubicBezTo>
                <a:lnTo>
                  <a:pt x="976" y="4628"/>
                </a:lnTo>
                <a:cubicBezTo>
                  <a:pt x="975" y="4628"/>
                  <a:pt x="986" y="4682"/>
                  <a:pt x="984" y="4682"/>
                </a:cubicBezTo>
                <a:cubicBezTo>
                  <a:pt x="984" y="4682"/>
                  <a:pt x="984" y="4682"/>
                  <a:pt x="984" y="4682"/>
                </a:cubicBezTo>
                <a:cubicBezTo>
                  <a:pt x="969" y="4673"/>
                  <a:pt x="977" y="4559"/>
                  <a:pt x="978" y="4541"/>
                </a:cubicBezTo>
                <a:cubicBezTo>
                  <a:pt x="978" y="4532"/>
                  <a:pt x="977" y="4509"/>
                  <a:pt x="976" y="4486"/>
                </a:cubicBezTo>
                <a:lnTo>
                  <a:pt x="976" y="4486"/>
                </a:lnTo>
                <a:cubicBezTo>
                  <a:pt x="978" y="4483"/>
                  <a:pt x="980" y="4476"/>
                  <a:pt x="983" y="4461"/>
                </a:cubicBezTo>
                <a:cubicBezTo>
                  <a:pt x="988" y="4440"/>
                  <a:pt x="992" y="4420"/>
                  <a:pt x="997" y="4399"/>
                </a:cubicBezTo>
                <a:cubicBezTo>
                  <a:pt x="1004" y="4374"/>
                  <a:pt x="1036" y="4316"/>
                  <a:pt x="1036" y="4286"/>
                </a:cubicBezTo>
                <a:lnTo>
                  <a:pt x="1036" y="4286"/>
                </a:lnTo>
                <a:cubicBezTo>
                  <a:pt x="1043" y="4272"/>
                  <a:pt x="1050" y="4258"/>
                  <a:pt x="1058" y="4245"/>
                </a:cubicBezTo>
                <a:cubicBezTo>
                  <a:pt x="1070" y="4223"/>
                  <a:pt x="1084" y="4192"/>
                  <a:pt x="1101" y="4167"/>
                </a:cubicBezTo>
                <a:lnTo>
                  <a:pt x="1101" y="4167"/>
                </a:lnTo>
                <a:cubicBezTo>
                  <a:pt x="1106" y="4163"/>
                  <a:pt x="1113" y="4158"/>
                  <a:pt x="1119" y="4152"/>
                </a:cubicBezTo>
                <a:cubicBezTo>
                  <a:pt x="1135" y="4134"/>
                  <a:pt x="1150" y="4118"/>
                  <a:pt x="1165" y="4103"/>
                </a:cubicBezTo>
                <a:lnTo>
                  <a:pt x="1172" y="4095"/>
                </a:lnTo>
                <a:cubicBezTo>
                  <a:pt x="1191" y="4076"/>
                  <a:pt x="1210" y="4058"/>
                  <a:pt x="1229" y="4039"/>
                </a:cubicBezTo>
                <a:lnTo>
                  <a:pt x="1480" y="3786"/>
                </a:lnTo>
                <a:lnTo>
                  <a:pt x="3365" y="1903"/>
                </a:lnTo>
                <a:lnTo>
                  <a:pt x="4067" y="1201"/>
                </a:lnTo>
                <a:cubicBezTo>
                  <a:pt x="4107" y="1161"/>
                  <a:pt x="4145" y="1121"/>
                  <a:pt x="4186" y="1083"/>
                </a:cubicBezTo>
                <a:cubicBezTo>
                  <a:pt x="4201" y="1068"/>
                  <a:pt x="4219" y="1054"/>
                  <a:pt x="4234" y="1039"/>
                </a:cubicBezTo>
                <a:lnTo>
                  <a:pt x="4234" y="1039"/>
                </a:lnTo>
                <a:cubicBezTo>
                  <a:pt x="4261" y="1021"/>
                  <a:pt x="4287" y="1003"/>
                  <a:pt x="4314" y="987"/>
                </a:cubicBezTo>
                <a:cubicBezTo>
                  <a:pt x="4327" y="980"/>
                  <a:pt x="4341" y="973"/>
                  <a:pt x="4354" y="966"/>
                </a:cubicBezTo>
                <a:lnTo>
                  <a:pt x="4354" y="966"/>
                </a:lnTo>
                <a:cubicBezTo>
                  <a:pt x="4387" y="966"/>
                  <a:pt x="4458" y="929"/>
                  <a:pt x="4484" y="924"/>
                </a:cubicBezTo>
                <a:cubicBezTo>
                  <a:pt x="4502" y="919"/>
                  <a:pt x="4520" y="916"/>
                  <a:pt x="4538" y="912"/>
                </a:cubicBezTo>
                <a:lnTo>
                  <a:pt x="4538" y="912"/>
                </a:lnTo>
                <a:cubicBezTo>
                  <a:pt x="4568" y="910"/>
                  <a:pt x="4597" y="908"/>
                  <a:pt x="4626" y="908"/>
                </a:cubicBezTo>
                <a:cubicBezTo>
                  <a:pt x="4635" y="908"/>
                  <a:pt x="4666" y="906"/>
                  <a:pt x="4695" y="906"/>
                </a:cubicBezTo>
                <a:close/>
                <a:moveTo>
                  <a:pt x="4608" y="0"/>
                </a:moveTo>
                <a:cubicBezTo>
                  <a:pt x="4350" y="0"/>
                  <a:pt x="4089" y="65"/>
                  <a:pt x="3850" y="200"/>
                </a:cubicBezTo>
                <a:cubicBezTo>
                  <a:pt x="3602" y="341"/>
                  <a:pt x="3407" y="566"/>
                  <a:pt x="3209" y="764"/>
                </a:cubicBezTo>
                <a:lnTo>
                  <a:pt x="1261" y="2712"/>
                </a:lnTo>
                <a:lnTo>
                  <a:pt x="581" y="3392"/>
                </a:lnTo>
                <a:cubicBezTo>
                  <a:pt x="471" y="3503"/>
                  <a:pt x="366" y="3619"/>
                  <a:pt x="285" y="3754"/>
                </a:cubicBezTo>
                <a:cubicBezTo>
                  <a:pt x="61" y="4122"/>
                  <a:pt x="1" y="4604"/>
                  <a:pt x="134" y="5015"/>
                </a:cubicBezTo>
                <a:cubicBezTo>
                  <a:pt x="252" y="5382"/>
                  <a:pt x="495" y="5629"/>
                  <a:pt x="756" y="5891"/>
                </a:cubicBezTo>
                <a:lnTo>
                  <a:pt x="1623" y="6758"/>
                </a:lnTo>
                <a:lnTo>
                  <a:pt x="3416" y="8551"/>
                </a:lnTo>
                <a:lnTo>
                  <a:pt x="3486" y="8622"/>
                </a:lnTo>
                <a:lnTo>
                  <a:pt x="3486" y="8622"/>
                </a:lnTo>
                <a:cubicBezTo>
                  <a:pt x="3498" y="8636"/>
                  <a:pt x="3511" y="8650"/>
                  <a:pt x="3525" y="8664"/>
                </a:cubicBezTo>
                <a:cubicBezTo>
                  <a:pt x="3831" y="8961"/>
                  <a:pt x="4228" y="9110"/>
                  <a:pt x="4624" y="9110"/>
                </a:cubicBezTo>
                <a:cubicBezTo>
                  <a:pt x="5023" y="9110"/>
                  <a:pt x="5422" y="8959"/>
                  <a:pt x="5729" y="8659"/>
                </a:cubicBezTo>
                <a:cubicBezTo>
                  <a:pt x="5896" y="8493"/>
                  <a:pt x="6061" y="8326"/>
                  <a:pt x="6227" y="8159"/>
                </a:cubicBezTo>
                <a:lnTo>
                  <a:pt x="8209" y="6179"/>
                </a:lnTo>
                <a:cubicBezTo>
                  <a:pt x="8380" y="6007"/>
                  <a:pt x="8554" y="5837"/>
                  <a:pt x="8724" y="5663"/>
                </a:cubicBezTo>
                <a:cubicBezTo>
                  <a:pt x="9307" y="5068"/>
                  <a:pt x="9329" y="4128"/>
                  <a:pt x="8777" y="3505"/>
                </a:cubicBezTo>
                <a:cubicBezTo>
                  <a:pt x="8635" y="3345"/>
                  <a:pt x="8473" y="3199"/>
                  <a:pt x="8322" y="3049"/>
                </a:cubicBezTo>
                <a:lnTo>
                  <a:pt x="7372" y="2098"/>
                </a:lnTo>
                <a:cubicBezTo>
                  <a:pt x="6833" y="1559"/>
                  <a:pt x="6292" y="1018"/>
                  <a:pt x="5751" y="477"/>
                </a:cubicBezTo>
                <a:cubicBezTo>
                  <a:pt x="5441" y="169"/>
                  <a:pt x="5027" y="0"/>
                  <a:pt x="4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364;p25"/>
          <p:cNvSpPr/>
          <p:nvPr/>
        </p:nvSpPr>
        <p:spPr>
          <a:xfrm>
            <a:off x="4779110" y="2430822"/>
            <a:ext cx="1085977" cy="1058386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2" y="0"/>
                </a:moveTo>
                <a:cubicBezTo>
                  <a:pt x="3930" y="0"/>
                  <a:pt x="3648" y="107"/>
                  <a:pt x="3434" y="320"/>
                </a:cubicBezTo>
                <a:lnTo>
                  <a:pt x="428" y="3327"/>
                </a:lnTo>
                <a:cubicBezTo>
                  <a:pt x="0" y="3754"/>
                  <a:pt x="0" y="4454"/>
                  <a:pt x="428" y="4881"/>
                </a:cubicBezTo>
                <a:lnTo>
                  <a:pt x="3434" y="7888"/>
                </a:lnTo>
                <a:cubicBezTo>
                  <a:pt x="3648" y="8101"/>
                  <a:pt x="3930" y="8208"/>
                  <a:pt x="4212" y="8208"/>
                </a:cubicBezTo>
                <a:cubicBezTo>
                  <a:pt x="4493" y="8208"/>
                  <a:pt x="4775" y="8101"/>
                  <a:pt x="4988" y="7888"/>
                </a:cubicBezTo>
                <a:lnTo>
                  <a:pt x="7995" y="4881"/>
                </a:lnTo>
                <a:cubicBezTo>
                  <a:pt x="8422" y="4454"/>
                  <a:pt x="8422" y="3754"/>
                  <a:pt x="7995" y="3327"/>
                </a:cubicBezTo>
                <a:lnTo>
                  <a:pt x="4988" y="320"/>
                </a:lnTo>
                <a:cubicBezTo>
                  <a:pt x="4775" y="107"/>
                  <a:pt x="4493" y="0"/>
                  <a:pt x="421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365;p25"/>
          <p:cNvSpPr txBox="1"/>
          <p:nvPr/>
        </p:nvSpPr>
        <p:spPr>
          <a:xfrm>
            <a:off x="6087834" y="2508043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Produire des contenus variés et adaptés </a:t>
            </a:r>
            <a:r>
              <a:rPr lang="fr-FR" sz="1200" dirty="0" smtClean="0"/>
              <a:t>présentant </a:t>
            </a:r>
            <a:r>
              <a:rPr lang="fr-FR" sz="1200" dirty="0"/>
              <a:t>les données de manière claire pour faciliter leur compréhension et leur utilisation par les différents </a:t>
            </a:r>
            <a:r>
              <a:rPr lang="fr-FR" sz="1200" dirty="0" smtClean="0"/>
              <a:t>utilisateurs.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368;p25"/>
          <p:cNvSpPr/>
          <p:nvPr/>
        </p:nvSpPr>
        <p:spPr>
          <a:xfrm>
            <a:off x="5061995" y="4411165"/>
            <a:ext cx="5013000" cy="792600"/>
          </a:xfrm>
          <a:prstGeom prst="roundRect">
            <a:avLst>
              <a:gd name="adj" fmla="val 50000"/>
            </a:avLst>
          </a:prstGeom>
          <a:solidFill>
            <a:srgbClr val="00CC99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369;p25"/>
          <p:cNvSpPr/>
          <p:nvPr/>
        </p:nvSpPr>
        <p:spPr>
          <a:xfrm>
            <a:off x="4750230" y="4220188"/>
            <a:ext cx="1202788" cy="1174552"/>
          </a:xfrm>
          <a:custGeom>
            <a:avLst/>
            <a:gdLst/>
            <a:ahLst/>
            <a:cxnLst/>
            <a:rect l="l" t="t" r="r" b="b"/>
            <a:pathLst>
              <a:path w="9329" h="9110" extrusionOk="0">
                <a:moveTo>
                  <a:pt x="4705" y="906"/>
                </a:moveTo>
                <a:cubicBezTo>
                  <a:pt x="4728" y="907"/>
                  <a:pt x="4747" y="909"/>
                  <a:pt x="4751" y="915"/>
                </a:cubicBezTo>
                <a:cubicBezTo>
                  <a:pt x="4751" y="915"/>
                  <a:pt x="4751" y="915"/>
                  <a:pt x="4750" y="915"/>
                </a:cubicBezTo>
                <a:cubicBezTo>
                  <a:pt x="4746" y="915"/>
                  <a:pt x="4722" y="910"/>
                  <a:pt x="4705" y="906"/>
                </a:cubicBezTo>
                <a:close/>
                <a:moveTo>
                  <a:pt x="4399" y="942"/>
                </a:moveTo>
                <a:lnTo>
                  <a:pt x="4399" y="942"/>
                </a:lnTo>
                <a:cubicBezTo>
                  <a:pt x="4400" y="942"/>
                  <a:pt x="4379" y="954"/>
                  <a:pt x="4363" y="961"/>
                </a:cubicBezTo>
                <a:lnTo>
                  <a:pt x="4363" y="961"/>
                </a:lnTo>
                <a:cubicBezTo>
                  <a:pt x="4365" y="960"/>
                  <a:pt x="4367" y="959"/>
                  <a:pt x="4369" y="958"/>
                </a:cubicBezTo>
                <a:cubicBezTo>
                  <a:pt x="4390" y="946"/>
                  <a:pt x="4398" y="942"/>
                  <a:pt x="4399" y="942"/>
                </a:cubicBezTo>
                <a:close/>
                <a:moveTo>
                  <a:pt x="4348" y="966"/>
                </a:moveTo>
                <a:cubicBezTo>
                  <a:pt x="4348" y="966"/>
                  <a:pt x="4348" y="966"/>
                  <a:pt x="4348" y="966"/>
                </a:cubicBezTo>
                <a:lnTo>
                  <a:pt x="4348" y="966"/>
                </a:lnTo>
                <a:cubicBezTo>
                  <a:pt x="4348" y="966"/>
                  <a:pt x="4348" y="966"/>
                  <a:pt x="4348" y="966"/>
                </a:cubicBezTo>
                <a:close/>
                <a:moveTo>
                  <a:pt x="5026" y="1038"/>
                </a:moveTo>
                <a:lnTo>
                  <a:pt x="5026" y="1038"/>
                </a:lnTo>
                <a:cubicBezTo>
                  <a:pt x="5034" y="1044"/>
                  <a:pt x="5041" y="1051"/>
                  <a:pt x="5047" y="1058"/>
                </a:cubicBezTo>
                <a:lnTo>
                  <a:pt x="5047" y="1058"/>
                </a:lnTo>
                <a:cubicBezTo>
                  <a:pt x="5044" y="1054"/>
                  <a:pt x="5034" y="1045"/>
                  <a:pt x="5026" y="1038"/>
                </a:cubicBezTo>
                <a:close/>
                <a:moveTo>
                  <a:pt x="8124" y="4138"/>
                </a:moveTo>
                <a:cubicBezTo>
                  <a:pt x="8124" y="4138"/>
                  <a:pt x="8124" y="4138"/>
                  <a:pt x="8124" y="4138"/>
                </a:cubicBezTo>
                <a:lnTo>
                  <a:pt x="8124" y="4138"/>
                </a:lnTo>
                <a:cubicBezTo>
                  <a:pt x="8124" y="4138"/>
                  <a:pt x="8124" y="4138"/>
                  <a:pt x="8124" y="4138"/>
                </a:cubicBezTo>
                <a:close/>
                <a:moveTo>
                  <a:pt x="1029" y="4299"/>
                </a:moveTo>
                <a:cubicBezTo>
                  <a:pt x="1022" y="4314"/>
                  <a:pt x="1012" y="4331"/>
                  <a:pt x="1012" y="4331"/>
                </a:cubicBezTo>
                <a:cubicBezTo>
                  <a:pt x="1012" y="4331"/>
                  <a:pt x="1016" y="4323"/>
                  <a:pt x="1027" y="4301"/>
                </a:cubicBezTo>
                <a:cubicBezTo>
                  <a:pt x="1028" y="4301"/>
                  <a:pt x="1028" y="4300"/>
                  <a:pt x="1029" y="4299"/>
                </a:cubicBezTo>
                <a:close/>
                <a:moveTo>
                  <a:pt x="8270" y="4434"/>
                </a:moveTo>
                <a:cubicBezTo>
                  <a:pt x="8269" y="4435"/>
                  <a:pt x="8269" y="4435"/>
                  <a:pt x="8269" y="4436"/>
                </a:cubicBezTo>
                <a:lnTo>
                  <a:pt x="8269" y="4436"/>
                </a:lnTo>
                <a:cubicBezTo>
                  <a:pt x="8269" y="4435"/>
                  <a:pt x="8269" y="4435"/>
                  <a:pt x="8270" y="4434"/>
                </a:cubicBezTo>
                <a:close/>
                <a:moveTo>
                  <a:pt x="984" y="4432"/>
                </a:moveTo>
                <a:cubicBezTo>
                  <a:pt x="983" y="4433"/>
                  <a:pt x="978" y="4459"/>
                  <a:pt x="976" y="4475"/>
                </a:cubicBezTo>
                <a:lnTo>
                  <a:pt x="976" y="4475"/>
                </a:lnTo>
                <a:cubicBezTo>
                  <a:pt x="976" y="4454"/>
                  <a:pt x="979" y="4436"/>
                  <a:pt x="984" y="4432"/>
                </a:cubicBezTo>
                <a:close/>
                <a:moveTo>
                  <a:pt x="8262" y="4678"/>
                </a:moveTo>
                <a:cubicBezTo>
                  <a:pt x="8261" y="4679"/>
                  <a:pt x="8261" y="4680"/>
                  <a:pt x="8261" y="4680"/>
                </a:cubicBezTo>
                <a:cubicBezTo>
                  <a:pt x="8261" y="4680"/>
                  <a:pt x="8261" y="4679"/>
                  <a:pt x="8262" y="4678"/>
                </a:cubicBezTo>
                <a:close/>
                <a:moveTo>
                  <a:pt x="1012" y="4784"/>
                </a:moveTo>
                <a:cubicBezTo>
                  <a:pt x="1012" y="4784"/>
                  <a:pt x="1023" y="4803"/>
                  <a:pt x="1030" y="4818"/>
                </a:cubicBezTo>
                <a:lnTo>
                  <a:pt x="1030" y="4818"/>
                </a:lnTo>
                <a:cubicBezTo>
                  <a:pt x="1029" y="4817"/>
                  <a:pt x="1028" y="4815"/>
                  <a:pt x="1027" y="4814"/>
                </a:cubicBezTo>
                <a:cubicBezTo>
                  <a:pt x="1015" y="4792"/>
                  <a:pt x="1012" y="4784"/>
                  <a:pt x="1012" y="4784"/>
                </a:cubicBezTo>
                <a:close/>
                <a:moveTo>
                  <a:pt x="1127" y="4979"/>
                </a:moveTo>
                <a:cubicBezTo>
                  <a:pt x="1128" y="4979"/>
                  <a:pt x="1128" y="4979"/>
                  <a:pt x="1128" y="4979"/>
                </a:cubicBezTo>
                <a:cubicBezTo>
                  <a:pt x="1128" y="4979"/>
                  <a:pt x="1128" y="4979"/>
                  <a:pt x="1127" y="4979"/>
                </a:cubicBezTo>
                <a:close/>
                <a:moveTo>
                  <a:pt x="4351" y="8151"/>
                </a:moveTo>
                <a:cubicBezTo>
                  <a:pt x="4352" y="8152"/>
                  <a:pt x="4375" y="8164"/>
                  <a:pt x="4390" y="8171"/>
                </a:cubicBezTo>
                <a:lnTo>
                  <a:pt x="4390" y="8171"/>
                </a:lnTo>
                <a:cubicBezTo>
                  <a:pt x="4371" y="8165"/>
                  <a:pt x="4356" y="8159"/>
                  <a:pt x="4351" y="8151"/>
                </a:cubicBezTo>
                <a:close/>
                <a:moveTo>
                  <a:pt x="4507" y="8194"/>
                </a:moveTo>
                <a:lnTo>
                  <a:pt x="4507" y="8194"/>
                </a:lnTo>
                <a:cubicBezTo>
                  <a:pt x="4507" y="8194"/>
                  <a:pt x="4508" y="8194"/>
                  <a:pt x="4509" y="8195"/>
                </a:cubicBezTo>
                <a:lnTo>
                  <a:pt x="4509" y="8195"/>
                </a:lnTo>
                <a:cubicBezTo>
                  <a:pt x="4508" y="8194"/>
                  <a:pt x="4507" y="8194"/>
                  <a:pt x="4507" y="8194"/>
                </a:cubicBezTo>
                <a:close/>
                <a:moveTo>
                  <a:pt x="4753" y="8202"/>
                </a:moveTo>
                <a:cubicBezTo>
                  <a:pt x="4759" y="8202"/>
                  <a:pt x="4754" y="8203"/>
                  <a:pt x="4722" y="8205"/>
                </a:cubicBezTo>
                <a:cubicBezTo>
                  <a:pt x="4717" y="8205"/>
                  <a:pt x="4711" y="8205"/>
                  <a:pt x="4706" y="8206"/>
                </a:cubicBezTo>
                <a:lnTo>
                  <a:pt x="4706" y="8206"/>
                </a:lnTo>
                <a:cubicBezTo>
                  <a:pt x="4721" y="8203"/>
                  <a:pt x="4745" y="8202"/>
                  <a:pt x="4753" y="8202"/>
                </a:cubicBezTo>
                <a:close/>
                <a:moveTo>
                  <a:pt x="4688" y="906"/>
                </a:moveTo>
                <a:cubicBezTo>
                  <a:pt x="4691" y="906"/>
                  <a:pt x="4695" y="906"/>
                  <a:pt x="4698" y="906"/>
                </a:cubicBezTo>
                <a:lnTo>
                  <a:pt x="4698" y="906"/>
                </a:lnTo>
                <a:cubicBezTo>
                  <a:pt x="4703" y="908"/>
                  <a:pt x="4711" y="910"/>
                  <a:pt x="4722" y="913"/>
                </a:cubicBezTo>
                <a:cubicBezTo>
                  <a:pt x="4748" y="920"/>
                  <a:pt x="4773" y="925"/>
                  <a:pt x="4799" y="931"/>
                </a:cubicBezTo>
                <a:cubicBezTo>
                  <a:pt x="4807" y="933"/>
                  <a:pt x="4850" y="948"/>
                  <a:pt x="4876" y="957"/>
                </a:cubicBezTo>
                <a:lnTo>
                  <a:pt x="4876" y="957"/>
                </a:lnTo>
                <a:cubicBezTo>
                  <a:pt x="4896" y="967"/>
                  <a:pt x="4929" y="982"/>
                  <a:pt x="4939" y="988"/>
                </a:cubicBezTo>
                <a:cubicBezTo>
                  <a:pt x="4958" y="1000"/>
                  <a:pt x="4986" y="1012"/>
                  <a:pt x="5010" y="1027"/>
                </a:cubicBezTo>
                <a:lnTo>
                  <a:pt x="5010" y="1027"/>
                </a:lnTo>
                <a:cubicBezTo>
                  <a:pt x="5013" y="1031"/>
                  <a:pt x="5020" y="1038"/>
                  <a:pt x="5032" y="1050"/>
                </a:cubicBezTo>
                <a:cubicBezTo>
                  <a:pt x="5048" y="1065"/>
                  <a:pt x="5065" y="1080"/>
                  <a:pt x="5080" y="1096"/>
                </a:cubicBezTo>
                <a:lnTo>
                  <a:pt x="5111" y="1126"/>
                </a:lnTo>
                <a:lnTo>
                  <a:pt x="5323" y="1337"/>
                </a:lnTo>
                <a:lnTo>
                  <a:pt x="6146" y="2161"/>
                </a:lnTo>
                <a:lnTo>
                  <a:pt x="7929" y="3944"/>
                </a:lnTo>
                <a:cubicBezTo>
                  <a:pt x="7980" y="3995"/>
                  <a:pt x="8032" y="4047"/>
                  <a:pt x="8083" y="4099"/>
                </a:cubicBezTo>
                <a:cubicBezTo>
                  <a:pt x="8088" y="4105"/>
                  <a:pt x="8096" y="4110"/>
                  <a:pt x="8101" y="4117"/>
                </a:cubicBezTo>
                <a:cubicBezTo>
                  <a:pt x="8109" y="4126"/>
                  <a:pt x="8117" y="4135"/>
                  <a:pt x="8125" y="4144"/>
                </a:cubicBezTo>
                <a:lnTo>
                  <a:pt x="8125" y="4144"/>
                </a:lnTo>
                <a:cubicBezTo>
                  <a:pt x="8135" y="4172"/>
                  <a:pt x="8200" y="4255"/>
                  <a:pt x="8210" y="4274"/>
                </a:cubicBezTo>
                <a:cubicBezTo>
                  <a:pt x="8216" y="4285"/>
                  <a:pt x="8221" y="4296"/>
                  <a:pt x="8227" y="4307"/>
                </a:cubicBezTo>
                <a:lnTo>
                  <a:pt x="8227" y="4307"/>
                </a:lnTo>
                <a:cubicBezTo>
                  <a:pt x="8237" y="4344"/>
                  <a:pt x="8251" y="4379"/>
                  <a:pt x="8260" y="4416"/>
                </a:cubicBezTo>
                <a:cubicBezTo>
                  <a:pt x="8263" y="4428"/>
                  <a:pt x="8265" y="4439"/>
                  <a:pt x="8268" y="4451"/>
                </a:cubicBezTo>
                <a:lnTo>
                  <a:pt x="8268" y="4451"/>
                </a:lnTo>
                <a:cubicBezTo>
                  <a:pt x="8266" y="4490"/>
                  <a:pt x="8277" y="4535"/>
                  <a:pt x="8276" y="4575"/>
                </a:cubicBezTo>
                <a:cubicBezTo>
                  <a:pt x="8276" y="4595"/>
                  <a:pt x="8275" y="4617"/>
                  <a:pt x="8273" y="4637"/>
                </a:cubicBezTo>
                <a:cubicBezTo>
                  <a:pt x="8272" y="4652"/>
                  <a:pt x="8264" y="4672"/>
                  <a:pt x="8262" y="4678"/>
                </a:cubicBezTo>
                <a:lnTo>
                  <a:pt x="8262" y="4678"/>
                </a:lnTo>
                <a:cubicBezTo>
                  <a:pt x="8263" y="4675"/>
                  <a:pt x="8266" y="4667"/>
                  <a:pt x="8272" y="4655"/>
                </a:cubicBezTo>
                <a:lnTo>
                  <a:pt x="8272" y="4655"/>
                </a:lnTo>
                <a:cubicBezTo>
                  <a:pt x="8270" y="4660"/>
                  <a:pt x="8269" y="4666"/>
                  <a:pt x="8268" y="4671"/>
                </a:cubicBezTo>
                <a:cubicBezTo>
                  <a:pt x="8264" y="4691"/>
                  <a:pt x="8259" y="4712"/>
                  <a:pt x="8252" y="4732"/>
                </a:cubicBezTo>
                <a:cubicBezTo>
                  <a:pt x="8249" y="4746"/>
                  <a:pt x="8244" y="4773"/>
                  <a:pt x="8238" y="4796"/>
                </a:cubicBezTo>
                <a:lnTo>
                  <a:pt x="8238" y="4796"/>
                </a:lnTo>
                <a:cubicBezTo>
                  <a:pt x="8235" y="4799"/>
                  <a:pt x="8231" y="4805"/>
                  <a:pt x="8226" y="4815"/>
                </a:cubicBezTo>
                <a:cubicBezTo>
                  <a:pt x="8213" y="4839"/>
                  <a:pt x="8201" y="4862"/>
                  <a:pt x="8188" y="4886"/>
                </a:cubicBezTo>
                <a:cubicBezTo>
                  <a:pt x="8175" y="4905"/>
                  <a:pt x="8165" y="4922"/>
                  <a:pt x="8153" y="4941"/>
                </a:cubicBezTo>
                <a:cubicBezTo>
                  <a:pt x="8150" y="4945"/>
                  <a:pt x="8143" y="4954"/>
                  <a:pt x="8137" y="4962"/>
                </a:cubicBezTo>
                <a:lnTo>
                  <a:pt x="8137" y="4962"/>
                </a:lnTo>
                <a:cubicBezTo>
                  <a:pt x="8120" y="4980"/>
                  <a:pt x="8095" y="5007"/>
                  <a:pt x="8088" y="5014"/>
                </a:cubicBezTo>
                <a:lnTo>
                  <a:pt x="8081" y="5021"/>
                </a:lnTo>
                <a:cubicBezTo>
                  <a:pt x="8027" y="5076"/>
                  <a:pt x="7973" y="5130"/>
                  <a:pt x="7918" y="5184"/>
                </a:cubicBezTo>
                <a:lnTo>
                  <a:pt x="6132" y="6970"/>
                </a:lnTo>
                <a:lnTo>
                  <a:pt x="5309" y="7793"/>
                </a:lnTo>
                <a:lnTo>
                  <a:pt x="5108" y="7995"/>
                </a:lnTo>
                <a:cubicBezTo>
                  <a:pt x="5091" y="8011"/>
                  <a:pt x="5075" y="8028"/>
                  <a:pt x="5059" y="8043"/>
                </a:cubicBezTo>
                <a:cubicBezTo>
                  <a:pt x="5055" y="8046"/>
                  <a:pt x="5036" y="8063"/>
                  <a:pt x="5022" y="8075"/>
                </a:cubicBezTo>
                <a:lnTo>
                  <a:pt x="5022" y="8075"/>
                </a:lnTo>
                <a:cubicBezTo>
                  <a:pt x="5035" y="8066"/>
                  <a:pt x="5052" y="8055"/>
                  <a:pt x="5053" y="8055"/>
                </a:cubicBezTo>
                <a:lnTo>
                  <a:pt x="5053" y="8055"/>
                </a:lnTo>
                <a:cubicBezTo>
                  <a:pt x="5054" y="8055"/>
                  <a:pt x="5046" y="8061"/>
                  <a:pt x="5023" y="8076"/>
                </a:cubicBezTo>
                <a:cubicBezTo>
                  <a:pt x="5021" y="8077"/>
                  <a:pt x="5020" y="8078"/>
                  <a:pt x="5018" y="8079"/>
                </a:cubicBezTo>
                <a:lnTo>
                  <a:pt x="5018" y="8079"/>
                </a:lnTo>
                <a:cubicBezTo>
                  <a:pt x="5019" y="8078"/>
                  <a:pt x="5021" y="8077"/>
                  <a:pt x="5022" y="8075"/>
                </a:cubicBezTo>
                <a:lnTo>
                  <a:pt x="5022" y="8075"/>
                </a:lnTo>
                <a:cubicBezTo>
                  <a:pt x="5019" y="8078"/>
                  <a:pt x="5016" y="8080"/>
                  <a:pt x="5013" y="8082"/>
                </a:cubicBezTo>
                <a:lnTo>
                  <a:pt x="5013" y="8082"/>
                </a:lnTo>
                <a:cubicBezTo>
                  <a:pt x="5015" y="8081"/>
                  <a:pt x="5016" y="8080"/>
                  <a:pt x="5018" y="8079"/>
                </a:cubicBezTo>
                <a:lnTo>
                  <a:pt x="5018" y="8079"/>
                </a:lnTo>
                <a:cubicBezTo>
                  <a:pt x="5012" y="8084"/>
                  <a:pt x="5009" y="8087"/>
                  <a:pt x="5009" y="8087"/>
                </a:cubicBezTo>
                <a:cubicBezTo>
                  <a:pt x="5008" y="8086"/>
                  <a:pt x="5010" y="8084"/>
                  <a:pt x="5013" y="8082"/>
                </a:cubicBezTo>
                <a:lnTo>
                  <a:pt x="5013" y="8082"/>
                </a:lnTo>
                <a:cubicBezTo>
                  <a:pt x="4985" y="8100"/>
                  <a:pt x="4957" y="8118"/>
                  <a:pt x="4927" y="8134"/>
                </a:cubicBezTo>
                <a:cubicBezTo>
                  <a:pt x="4912" y="8142"/>
                  <a:pt x="4897" y="8150"/>
                  <a:pt x="4882" y="8158"/>
                </a:cubicBezTo>
                <a:lnTo>
                  <a:pt x="4882" y="8158"/>
                </a:lnTo>
                <a:cubicBezTo>
                  <a:pt x="4839" y="8171"/>
                  <a:pt x="4799" y="8185"/>
                  <a:pt x="4756" y="8196"/>
                </a:cubicBezTo>
                <a:cubicBezTo>
                  <a:pt x="4743" y="8199"/>
                  <a:pt x="4714" y="8200"/>
                  <a:pt x="4700" y="8206"/>
                </a:cubicBezTo>
                <a:lnTo>
                  <a:pt x="4700" y="8206"/>
                </a:lnTo>
                <a:cubicBezTo>
                  <a:pt x="4671" y="8208"/>
                  <a:pt x="4642" y="8209"/>
                  <a:pt x="4613" y="8209"/>
                </a:cubicBezTo>
                <a:cubicBezTo>
                  <a:pt x="4592" y="8209"/>
                  <a:pt x="4571" y="8207"/>
                  <a:pt x="4550" y="8206"/>
                </a:cubicBezTo>
                <a:cubicBezTo>
                  <a:pt x="4535" y="8205"/>
                  <a:pt x="4516" y="8198"/>
                  <a:pt x="4509" y="8195"/>
                </a:cubicBezTo>
                <a:lnTo>
                  <a:pt x="4509" y="8195"/>
                </a:lnTo>
                <a:cubicBezTo>
                  <a:pt x="4512" y="8196"/>
                  <a:pt x="4517" y="8198"/>
                  <a:pt x="4525" y="8202"/>
                </a:cubicBezTo>
                <a:lnTo>
                  <a:pt x="4525" y="8202"/>
                </a:lnTo>
                <a:cubicBezTo>
                  <a:pt x="4507" y="8198"/>
                  <a:pt x="4489" y="8194"/>
                  <a:pt x="4470" y="8190"/>
                </a:cubicBezTo>
                <a:cubicBezTo>
                  <a:pt x="4457" y="8186"/>
                  <a:pt x="4425" y="8181"/>
                  <a:pt x="4398" y="8173"/>
                </a:cubicBezTo>
                <a:lnTo>
                  <a:pt x="4398" y="8173"/>
                </a:lnTo>
                <a:cubicBezTo>
                  <a:pt x="4393" y="8171"/>
                  <a:pt x="4385" y="8166"/>
                  <a:pt x="4372" y="8159"/>
                </a:cubicBezTo>
                <a:cubicBezTo>
                  <a:pt x="4353" y="8149"/>
                  <a:pt x="4333" y="8139"/>
                  <a:pt x="4316" y="8129"/>
                </a:cubicBezTo>
                <a:cubicBezTo>
                  <a:pt x="4288" y="8113"/>
                  <a:pt x="4262" y="8095"/>
                  <a:pt x="4236" y="8078"/>
                </a:cubicBezTo>
                <a:lnTo>
                  <a:pt x="4236" y="8078"/>
                </a:lnTo>
                <a:cubicBezTo>
                  <a:pt x="4236" y="8078"/>
                  <a:pt x="4236" y="8078"/>
                  <a:pt x="4236" y="8078"/>
                </a:cubicBezTo>
                <a:cubicBezTo>
                  <a:pt x="4212" y="8056"/>
                  <a:pt x="4190" y="8038"/>
                  <a:pt x="4170" y="8018"/>
                </a:cubicBezTo>
                <a:lnTo>
                  <a:pt x="4170" y="8018"/>
                </a:lnTo>
                <a:cubicBezTo>
                  <a:pt x="4170" y="8018"/>
                  <a:pt x="4170" y="8018"/>
                  <a:pt x="4170" y="8018"/>
                </a:cubicBezTo>
                <a:lnTo>
                  <a:pt x="2853" y="6701"/>
                </a:lnTo>
                <a:lnTo>
                  <a:pt x="1225" y="5073"/>
                </a:lnTo>
                <a:lnTo>
                  <a:pt x="1171" y="5019"/>
                </a:lnTo>
                <a:lnTo>
                  <a:pt x="1165" y="5013"/>
                </a:lnTo>
                <a:cubicBezTo>
                  <a:pt x="1149" y="4997"/>
                  <a:pt x="1135" y="4979"/>
                  <a:pt x="1118" y="4963"/>
                </a:cubicBezTo>
                <a:cubicBezTo>
                  <a:pt x="1113" y="4958"/>
                  <a:pt x="1107" y="4954"/>
                  <a:pt x="1102" y="4950"/>
                </a:cubicBezTo>
                <a:lnTo>
                  <a:pt x="1102" y="4950"/>
                </a:lnTo>
                <a:cubicBezTo>
                  <a:pt x="1081" y="4921"/>
                  <a:pt x="1063" y="4882"/>
                  <a:pt x="1049" y="4856"/>
                </a:cubicBezTo>
                <a:cubicBezTo>
                  <a:pt x="1044" y="4848"/>
                  <a:pt x="1040" y="4839"/>
                  <a:pt x="1036" y="4830"/>
                </a:cubicBezTo>
                <a:lnTo>
                  <a:pt x="1036" y="4830"/>
                </a:lnTo>
                <a:cubicBezTo>
                  <a:pt x="1034" y="4800"/>
                  <a:pt x="1002" y="4742"/>
                  <a:pt x="997" y="4716"/>
                </a:cubicBezTo>
                <a:cubicBezTo>
                  <a:pt x="992" y="4695"/>
                  <a:pt x="988" y="4675"/>
                  <a:pt x="982" y="4654"/>
                </a:cubicBezTo>
                <a:cubicBezTo>
                  <a:pt x="978" y="4636"/>
                  <a:pt x="976" y="4629"/>
                  <a:pt x="975" y="4629"/>
                </a:cubicBezTo>
                <a:lnTo>
                  <a:pt x="975" y="4629"/>
                </a:lnTo>
                <a:cubicBezTo>
                  <a:pt x="974" y="4629"/>
                  <a:pt x="986" y="4682"/>
                  <a:pt x="984" y="4682"/>
                </a:cubicBezTo>
                <a:cubicBezTo>
                  <a:pt x="984" y="4682"/>
                  <a:pt x="984" y="4682"/>
                  <a:pt x="984" y="4682"/>
                </a:cubicBezTo>
                <a:cubicBezTo>
                  <a:pt x="969" y="4673"/>
                  <a:pt x="976" y="4559"/>
                  <a:pt x="977" y="4542"/>
                </a:cubicBezTo>
                <a:cubicBezTo>
                  <a:pt x="977" y="4533"/>
                  <a:pt x="976" y="4509"/>
                  <a:pt x="976" y="4486"/>
                </a:cubicBezTo>
                <a:lnTo>
                  <a:pt x="976" y="4486"/>
                </a:lnTo>
                <a:cubicBezTo>
                  <a:pt x="977" y="4483"/>
                  <a:pt x="979" y="4476"/>
                  <a:pt x="982" y="4461"/>
                </a:cubicBezTo>
                <a:cubicBezTo>
                  <a:pt x="988" y="4441"/>
                  <a:pt x="992" y="4420"/>
                  <a:pt x="997" y="4400"/>
                </a:cubicBezTo>
                <a:cubicBezTo>
                  <a:pt x="1004" y="4373"/>
                  <a:pt x="1036" y="4315"/>
                  <a:pt x="1036" y="4285"/>
                </a:cubicBezTo>
                <a:lnTo>
                  <a:pt x="1036" y="4285"/>
                </a:lnTo>
                <a:cubicBezTo>
                  <a:pt x="1043" y="4271"/>
                  <a:pt x="1050" y="4257"/>
                  <a:pt x="1057" y="4245"/>
                </a:cubicBezTo>
                <a:cubicBezTo>
                  <a:pt x="1069" y="4223"/>
                  <a:pt x="1083" y="4192"/>
                  <a:pt x="1101" y="4166"/>
                </a:cubicBezTo>
                <a:lnTo>
                  <a:pt x="1101" y="4166"/>
                </a:lnTo>
                <a:cubicBezTo>
                  <a:pt x="1106" y="4162"/>
                  <a:pt x="1113" y="4157"/>
                  <a:pt x="1118" y="4151"/>
                </a:cubicBezTo>
                <a:cubicBezTo>
                  <a:pt x="1134" y="4135"/>
                  <a:pt x="1149" y="4118"/>
                  <a:pt x="1165" y="4103"/>
                </a:cubicBezTo>
                <a:lnTo>
                  <a:pt x="1172" y="4095"/>
                </a:lnTo>
                <a:cubicBezTo>
                  <a:pt x="1190" y="4076"/>
                  <a:pt x="1210" y="4058"/>
                  <a:pt x="1228" y="4038"/>
                </a:cubicBezTo>
                <a:lnTo>
                  <a:pt x="1481" y="3787"/>
                </a:lnTo>
                <a:lnTo>
                  <a:pt x="3364" y="1903"/>
                </a:lnTo>
                <a:lnTo>
                  <a:pt x="4066" y="1201"/>
                </a:lnTo>
                <a:cubicBezTo>
                  <a:pt x="4106" y="1161"/>
                  <a:pt x="4144" y="1121"/>
                  <a:pt x="4185" y="1083"/>
                </a:cubicBezTo>
                <a:cubicBezTo>
                  <a:pt x="4200" y="1068"/>
                  <a:pt x="4218" y="1054"/>
                  <a:pt x="4233" y="1039"/>
                </a:cubicBezTo>
                <a:lnTo>
                  <a:pt x="4233" y="1039"/>
                </a:lnTo>
                <a:cubicBezTo>
                  <a:pt x="4260" y="1022"/>
                  <a:pt x="4286" y="1004"/>
                  <a:pt x="4313" y="987"/>
                </a:cubicBezTo>
                <a:cubicBezTo>
                  <a:pt x="4327" y="980"/>
                  <a:pt x="4341" y="973"/>
                  <a:pt x="4354" y="966"/>
                </a:cubicBezTo>
                <a:lnTo>
                  <a:pt x="4354" y="966"/>
                </a:lnTo>
                <a:cubicBezTo>
                  <a:pt x="4386" y="966"/>
                  <a:pt x="4457" y="930"/>
                  <a:pt x="4484" y="923"/>
                </a:cubicBezTo>
                <a:cubicBezTo>
                  <a:pt x="4503" y="918"/>
                  <a:pt x="4522" y="916"/>
                  <a:pt x="4541" y="912"/>
                </a:cubicBezTo>
                <a:lnTo>
                  <a:pt x="4541" y="912"/>
                </a:lnTo>
                <a:cubicBezTo>
                  <a:pt x="4569" y="910"/>
                  <a:pt x="4597" y="907"/>
                  <a:pt x="4625" y="907"/>
                </a:cubicBezTo>
                <a:cubicBezTo>
                  <a:pt x="4633" y="907"/>
                  <a:pt x="4661" y="906"/>
                  <a:pt x="4688" y="906"/>
                </a:cubicBezTo>
                <a:close/>
                <a:moveTo>
                  <a:pt x="4607" y="1"/>
                </a:moveTo>
                <a:cubicBezTo>
                  <a:pt x="4349" y="1"/>
                  <a:pt x="4088" y="65"/>
                  <a:pt x="3849" y="200"/>
                </a:cubicBezTo>
                <a:cubicBezTo>
                  <a:pt x="3602" y="342"/>
                  <a:pt x="3406" y="567"/>
                  <a:pt x="3208" y="765"/>
                </a:cubicBezTo>
                <a:lnTo>
                  <a:pt x="1261" y="2712"/>
                </a:lnTo>
                <a:lnTo>
                  <a:pt x="580" y="3393"/>
                </a:lnTo>
                <a:cubicBezTo>
                  <a:pt x="470" y="3503"/>
                  <a:pt x="365" y="3620"/>
                  <a:pt x="285" y="3754"/>
                </a:cubicBezTo>
                <a:cubicBezTo>
                  <a:pt x="61" y="4122"/>
                  <a:pt x="0" y="4604"/>
                  <a:pt x="133" y="5017"/>
                </a:cubicBezTo>
                <a:cubicBezTo>
                  <a:pt x="251" y="5382"/>
                  <a:pt x="494" y="5631"/>
                  <a:pt x="755" y="5891"/>
                </a:cubicBezTo>
                <a:lnTo>
                  <a:pt x="1622" y="6758"/>
                </a:lnTo>
                <a:lnTo>
                  <a:pt x="3416" y="8552"/>
                </a:lnTo>
                <a:lnTo>
                  <a:pt x="3486" y="8622"/>
                </a:lnTo>
                <a:lnTo>
                  <a:pt x="3486" y="8622"/>
                </a:lnTo>
                <a:cubicBezTo>
                  <a:pt x="3497" y="8637"/>
                  <a:pt x="3510" y="8651"/>
                  <a:pt x="3524" y="8664"/>
                </a:cubicBezTo>
                <a:cubicBezTo>
                  <a:pt x="3830" y="8961"/>
                  <a:pt x="4227" y="9110"/>
                  <a:pt x="4624" y="9110"/>
                </a:cubicBezTo>
                <a:cubicBezTo>
                  <a:pt x="5022" y="9110"/>
                  <a:pt x="5421" y="8960"/>
                  <a:pt x="5728" y="8659"/>
                </a:cubicBezTo>
                <a:cubicBezTo>
                  <a:pt x="5896" y="8493"/>
                  <a:pt x="6060" y="8327"/>
                  <a:pt x="6226" y="8160"/>
                </a:cubicBezTo>
                <a:lnTo>
                  <a:pt x="8208" y="6179"/>
                </a:lnTo>
                <a:cubicBezTo>
                  <a:pt x="8379" y="6007"/>
                  <a:pt x="8553" y="5837"/>
                  <a:pt x="8723" y="5663"/>
                </a:cubicBezTo>
                <a:cubicBezTo>
                  <a:pt x="9306" y="5069"/>
                  <a:pt x="9329" y="4128"/>
                  <a:pt x="8776" y="3505"/>
                </a:cubicBezTo>
                <a:cubicBezTo>
                  <a:pt x="8634" y="3346"/>
                  <a:pt x="8472" y="3200"/>
                  <a:pt x="8322" y="3049"/>
                </a:cubicBezTo>
                <a:lnTo>
                  <a:pt x="7371" y="2098"/>
                </a:lnTo>
                <a:cubicBezTo>
                  <a:pt x="6832" y="1559"/>
                  <a:pt x="6292" y="1018"/>
                  <a:pt x="5750" y="479"/>
                </a:cubicBezTo>
                <a:cubicBezTo>
                  <a:pt x="5440" y="169"/>
                  <a:pt x="5026" y="1"/>
                  <a:pt x="46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370;p25"/>
          <p:cNvSpPr/>
          <p:nvPr/>
        </p:nvSpPr>
        <p:spPr>
          <a:xfrm>
            <a:off x="4803477" y="4278271"/>
            <a:ext cx="1085977" cy="1058386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1" y="0"/>
                </a:moveTo>
                <a:cubicBezTo>
                  <a:pt x="3930" y="0"/>
                  <a:pt x="3648" y="107"/>
                  <a:pt x="3434" y="320"/>
                </a:cubicBezTo>
                <a:lnTo>
                  <a:pt x="428" y="3328"/>
                </a:lnTo>
                <a:cubicBezTo>
                  <a:pt x="1" y="3755"/>
                  <a:pt x="1" y="4454"/>
                  <a:pt x="428" y="4882"/>
                </a:cubicBezTo>
                <a:lnTo>
                  <a:pt x="3434" y="7889"/>
                </a:lnTo>
                <a:cubicBezTo>
                  <a:pt x="3648" y="8102"/>
                  <a:pt x="3930" y="8209"/>
                  <a:pt x="4212" y="8209"/>
                </a:cubicBezTo>
                <a:cubicBezTo>
                  <a:pt x="4494" y="8209"/>
                  <a:pt x="4775" y="8102"/>
                  <a:pt x="4989" y="7889"/>
                </a:cubicBezTo>
                <a:lnTo>
                  <a:pt x="7996" y="4882"/>
                </a:lnTo>
                <a:cubicBezTo>
                  <a:pt x="8422" y="4454"/>
                  <a:pt x="8422" y="3755"/>
                  <a:pt x="7996" y="3328"/>
                </a:cubicBezTo>
                <a:lnTo>
                  <a:pt x="4989" y="320"/>
                </a:lnTo>
                <a:cubicBezTo>
                  <a:pt x="4775" y="107"/>
                  <a:pt x="4493" y="0"/>
                  <a:pt x="4211" y="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372;p25"/>
          <p:cNvSpPr txBox="1"/>
          <p:nvPr/>
        </p:nvSpPr>
        <p:spPr>
          <a:xfrm>
            <a:off x="6038020" y="4505241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Utiliser les réseaux sociaux pour valoriser les publications et les activités des </a:t>
            </a:r>
            <a:r>
              <a:rPr lang="fr-FR" sz="1200" dirty="0" smtClean="0"/>
              <a:t>DR.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374;p25"/>
          <p:cNvSpPr/>
          <p:nvPr/>
        </p:nvSpPr>
        <p:spPr>
          <a:xfrm>
            <a:off x="5061995" y="1639926"/>
            <a:ext cx="5013000" cy="7926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375;p25"/>
          <p:cNvSpPr txBox="1"/>
          <p:nvPr/>
        </p:nvSpPr>
        <p:spPr>
          <a:xfrm>
            <a:off x="5974936" y="1608339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CA" sz="1200" dirty="0"/>
              <a:t>Moderniser les outils de suivi territorial : Développer des plateformes numériques permettant un suivi continu et une mise à jour des indicateurs </a:t>
            </a:r>
            <a:r>
              <a:rPr lang="fr-CA" sz="1200" dirty="0" smtClean="0"/>
              <a:t>régionaux.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377;p25"/>
          <p:cNvSpPr/>
          <p:nvPr/>
        </p:nvSpPr>
        <p:spPr>
          <a:xfrm>
            <a:off x="4718900" y="1448885"/>
            <a:ext cx="1202788" cy="1174681"/>
          </a:xfrm>
          <a:custGeom>
            <a:avLst/>
            <a:gdLst/>
            <a:ahLst/>
            <a:cxnLst/>
            <a:rect l="l" t="t" r="r" b="b"/>
            <a:pathLst>
              <a:path w="9329" h="9111" extrusionOk="0">
                <a:moveTo>
                  <a:pt x="4704" y="907"/>
                </a:moveTo>
                <a:lnTo>
                  <a:pt x="4704" y="907"/>
                </a:lnTo>
                <a:cubicBezTo>
                  <a:pt x="4728" y="907"/>
                  <a:pt x="4747" y="909"/>
                  <a:pt x="4750" y="915"/>
                </a:cubicBezTo>
                <a:cubicBezTo>
                  <a:pt x="4750" y="915"/>
                  <a:pt x="4750" y="915"/>
                  <a:pt x="4749" y="915"/>
                </a:cubicBezTo>
                <a:cubicBezTo>
                  <a:pt x="4744" y="915"/>
                  <a:pt x="4721" y="910"/>
                  <a:pt x="4704" y="907"/>
                </a:cubicBezTo>
                <a:close/>
                <a:moveTo>
                  <a:pt x="4399" y="943"/>
                </a:moveTo>
                <a:cubicBezTo>
                  <a:pt x="4400" y="943"/>
                  <a:pt x="4377" y="956"/>
                  <a:pt x="4361" y="962"/>
                </a:cubicBezTo>
                <a:lnTo>
                  <a:pt x="4361" y="962"/>
                </a:lnTo>
                <a:cubicBezTo>
                  <a:pt x="4364" y="961"/>
                  <a:pt x="4367" y="959"/>
                  <a:pt x="4370" y="958"/>
                </a:cubicBezTo>
                <a:cubicBezTo>
                  <a:pt x="4390" y="947"/>
                  <a:pt x="4398" y="943"/>
                  <a:pt x="4399" y="943"/>
                </a:cubicBezTo>
                <a:close/>
                <a:moveTo>
                  <a:pt x="5020" y="1034"/>
                </a:moveTo>
                <a:lnTo>
                  <a:pt x="5020" y="1034"/>
                </a:lnTo>
                <a:cubicBezTo>
                  <a:pt x="5031" y="1042"/>
                  <a:pt x="5040" y="1050"/>
                  <a:pt x="5047" y="1059"/>
                </a:cubicBezTo>
                <a:lnTo>
                  <a:pt x="5047" y="1059"/>
                </a:lnTo>
                <a:cubicBezTo>
                  <a:pt x="5045" y="1056"/>
                  <a:pt x="5031" y="1043"/>
                  <a:pt x="5020" y="1034"/>
                </a:cubicBezTo>
                <a:close/>
                <a:moveTo>
                  <a:pt x="1127" y="4137"/>
                </a:moveTo>
                <a:lnTo>
                  <a:pt x="1127" y="4137"/>
                </a:lnTo>
                <a:cubicBezTo>
                  <a:pt x="1127" y="4137"/>
                  <a:pt x="1126" y="4138"/>
                  <a:pt x="1125" y="4138"/>
                </a:cubicBezTo>
                <a:lnTo>
                  <a:pt x="1125" y="4138"/>
                </a:lnTo>
                <a:cubicBezTo>
                  <a:pt x="1126" y="4138"/>
                  <a:pt x="1127" y="4137"/>
                  <a:pt x="1127" y="4137"/>
                </a:cubicBezTo>
                <a:close/>
                <a:moveTo>
                  <a:pt x="1023" y="4310"/>
                </a:moveTo>
                <a:lnTo>
                  <a:pt x="1023" y="4310"/>
                </a:lnTo>
                <a:cubicBezTo>
                  <a:pt x="1018" y="4322"/>
                  <a:pt x="1012" y="4332"/>
                  <a:pt x="1012" y="4332"/>
                </a:cubicBezTo>
                <a:cubicBezTo>
                  <a:pt x="1012" y="4332"/>
                  <a:pt x="1015" y="4326"/>
                  <a:pt x="1023" y="4310"/>
                </a:cubicBezTo>
                <a:close/>
                <a:moveTo>
                  <a:pt x="8269" y="4435"/>
                </a:moveTo>
                <a:cubicBezTo>
                  <a:pt x="8269" y="4435"/>
                  <a:pt x="8269" y="4435"/>
                  <a:pt x="8269" y="4435"/>
                </a:cubicBezTo>
                <a:lnTo>
                  <a:pt x="8269" y="4435"/>
                </a:lnTo>
                <a:cubicBezTo>
                  <a:pt x="8269" y="4435"/>
                  <a:pt x="8269" y="4435"/>
                  <a:pt x="8269" y="4435"/>
                </a:cubicBezTo>
                <a:close/>
                <a:moveTo>
                  <a:pt x="984" y="4434"/>
                </a:moveTo>
                <a:cubicBezTo>
                  <a:pt x="983" y="4434"/>
                  <a:pt x="978" y="4461"/>
                  <a:pt x="976" y="4476"/>
                </a:cubicBezTo>
                <a:lnTo>
                  <a:pt x="976" y="4476"/>
                </a:lnTo>
                <a:cubicBezTo>
                  <a:pt x="977" y="4455"/>
                  <a:pt x="978" y="4437"/>
                  <a:pt x="984" y="4434"/>
                </a:cubicBezTo>
                <a:close/>
                <a:moveTo>
                  <a:pt x="1012" y="4784"/>
                </a:moveTo>
                <a:lnTo>
                  <a:pt x="1012" y="4784"/>
                </a:lnTo>
                <a:cubicBezTo>
                  <a:pt x="1012" y="4784"/>
                  <a:pt x="1018" y="4794"/>
                  <a:pt x="1023" y="4806"/>
                </a:cubicBezTo>
                <a:lnTo>
                  <a:pt x="1023" y="4806"/>
                </a:lnTo>
                <a:cubicBezTo>
                  <a:pt x="1015" y="4790"/>
                  <a:pt x="1012" y="4784"/>
                  <a:pt x="1012" y="4784"/>
                </a:cubicBezTo>
                <a:close/>
                <a:moveTo>
                  <a:pt x="8219" y="4837"/>
                </a:moveTo>
                <a:cubicBezTo>
                  <a:pt x="8218" y="4837"/>
                  <a:pt x="8218" y="4838"/>
                  <a:pt x="8218" y="4838"/>
                </a:cubicBezTo>
                <a:cubicBezTo>
                  <a:pt x="8218" y="4838"/>
                  <a:pt x="8218" y="4837"/>
                  <a:pt x="8219" y="4837"/>
                </a:cubicBezTo>
                <a:close/>
                <a:moveTo>
                  <a:pt x="4350" y="8151"/>
                </a:moveTo>
                <a:cubicBezTo>
                  <a:pt x="4351" y="8151"/>
                  <a:pt x="4376" y="8164"/>
                  <a:pt x="4391" y="8172"/>
                </a:cubicBezTo>
                <a:lnTo>
                  <a:pt x="4391" y="8172"/>
                </a:lnTo>
                <a:cubicBezTo>
                  <a:pt x="4372" y="8166"/>
                  <a:pt x="4356" y="8159"/>
                  <a:pt x="4350" y="8151"/>
                </a:cubicBezTo>
                <a:close/>
                <a:moveTo>
                  <a:pt x="4752" y="8202"/>
                </a:moveTo>
                <a:cubicBezTo>
                  <a:pt x="4759" y="8202"/>
                  <a:pt x="4754" y="8203"/>
                  <a:pt x="4723" y="8205"/>
                </a:cubicBezTo>
                <a:cubicBezTo>
                  <a:pt x="4717" y="8206"/>
                  <a:pt x="4711" y="8206"/>
                  <a:pt x="4705" y="8206"/>
                </a:cubicBezTo>
                <a:lnTo>
                  <a:pt x="4705" y="8206"/>
                </a:lnTo>
                <a:cubicBezTo>
                  <a:pt x="4720" y="8204"/>
                  <a:pt x="4744" y="8202"/>
                  <a:pt x="4752" y="8202"/>
                </a:cubicBezTo>
                <a:close/>
                <a:moveTo>
                  <a:pt x="4694" y="907"/>
                </a:moveTo>
                <a:cubicBezTo>
                  <a:pt x="4695" y="907"/>
                  <a:pt x="4696" y="907"/>
                  <a:pt x="4697" y="907"/>
                </a:cubicBezTo>
                <a:lnTo>
                  <a:pt x="4697" y="907"/>
                </a:lnTo>
                <a:cubicBezTo>
                  <a:pt x="4703" y="908"/>
                  <a:pt x="4711" y="911"/>
                  <a:pt x="4723" y="914"/>
                </a:cubicBezTo>
                <a:cubicBezTo>
                  <a:pt x="4748" y="920"/>
                  <a:pt x="4774" y="925"/>
                  <a:pt x="4799" y="931"/>
                </a:cubicBezTo>
                <a:cubicBezTo>
                  <a:pt x="4808" y="934"/>
                  <a:pt x="4849" y="948"/>
                  <a:pt x="4875" y="957"/>
                </a:cubicBezTo>
                <a:lnTo>
                  <a:pt x="4875" y="957"/>
                </a:lnTo>
                <a:cubicBezTo>
                  <a:pt x="4894" y="967"/>
                  <a:pt x="4928" y="983"/>
                  <a:pt x="4939" y="989"/>
                </a:cubicBezTo>
                <a:cubicBezTo>
                  <a:pt x="4958" y="1000"/>
                  <a:pt x="4985" y="1012"/>
                  <a:pt x="5009" y="1027"/>
                </a:cubicBezTo>
                <a:lnTo>
                  <a:pt x="5009" y="1027"/>
                </a:lnTo>
                <a:cubicBezTo>
                  <a:pt x="5011" y="1030"/>
                  <a:pt x="5019" y="1037"/>
                  <a:pt x="5032" y="1050"/>
                </a:cubicBezTo>
                <a:cubicBezTo>
                  <a:pt x="5047" y="1065"/>
                  <a:pt x="5065" y="1081"/>
                  <a:pt x="5081" y="1096"/>
                </a:cubicBezTo>
                <a:lnTo>
                  <a:pt x="5111" y="1127"/>
                </a:lnTo>
                <a:lnTo>
                  <a:pt x="5322" y="1339"/>
                </a:lnTo>
                <a:lnTo>
                  <a:pt x="6146" y="2162"/>
                </a:lnTo>
                <a:lnTo>
                  <a:pt x="7929" y="3945"/>
                </a:lnTo>
                <a:cubicBezTo>
                  <a:pt x="7980" y="3996"/>
                  <a:pt x="8033" y="4047"/>
                  <a:pt x="8084" y="4099"/>
                </a:cubicBezTo>
                <a:cubicBezTo>
                  <a:pt x="8089" y="4106"/>
                  <a:pt x="8095" y="4111"/>
                  <a:pt x="8100" y="4118"/>
                </a:cubicBezTo>
                <a:cubicBezTo>
                  <a:pt x="8109" y="4126"/>
                  <a:pt x="8117" y="4136"/>
                  <a:pt x="8126" y="4145"/>
                </a:cubicBezTo>
                <a:lnTo>
                  <a:pt x="8126" y="4145"/>
                </a:lnTo>
                <a:cubicBezTo>
                  <a:pt x="8135" y="4173"/>
                  <a:pt x="8200" y="4257"/>
                  <a:pt x="8211" y="4275"/>
                </a:cubicBezTo>
                <a:cubicBezTo>
                  <a:pt x="8216" y="4285"/>
                  <a:pt x="8220" y="4295"/>
                  <a:pt x="8225" y="4305"/>
                </a:cubicBezTo>
                <a:lnTo>
                  <a:pt x="8225" y="4305"/>
                </a:lnTo>
                <a:cubicBezTo>
                  <a:pt x="8236" y="4343"/>
                  <a:pt x="8250" y="4378"/>
                  <a:pt x="8260" y="4416"/>
                </a:cubicBezTo>
                <a:cubicBezTo>
                  <a:pt x="8263" y="4428"/>
                  <a:pt x="8265" y="4439"/>
                  <a:pt x="8268" y="4450"/>
                </a:cubicBezTo>
                <a:lnTo>
                  <a:pt x="8268" y="4450"/>
                </a:lnTo>
                <a:cubicBezTo>
                  <a:pt x="8266" y="4490"/>
                  <a:pt x="8277" y="4536"/>
                  <a:pt x="8275" y="4575"/>
                </a:cubicBezTo>
                <a:cubicBezTo>
                  <a:pt x="8275" y="4595"/>
                  <a:pt x="8274" y="4618"/>
                  <a:pt x="8273" y="4638"/>
                </a:cubicBezTo>
                <a:cubicBezTo>
                  <a:pt x="8271" y="4656"/>
                  <a:pt x="8261" y="4680"/>
                  <a:pt x="8261" y="4680"/>
                </a:cubicBezTo>
                <a:cubicBezTo>
                  <a:pt x="8261" y="4680"/>
                  <a:pt x="8264" y="4674"/>
                  <a:pt x="8273" y="4656"/>
                </a:cubicBezTo>
                <a:lnTo>
                  <a:pt x="8273" y="4656"/>
                </a:lnTo>
                <a:cubicBezTo>
                  <a:pt x="8271" y="4661"/>
                  <a:pt x="8269" y="4667"/>
                  <a:pt x="8268" y="4671"/>
                </a:cubicBezTo>
                <a:cubicBezTo>
                  <a:pt x="8264" y="4692"/>
                  <a:pt x="8259" y="4712"/>
                  <a:pt x="8253" y="4733"/>
                </a:cubicBezTo>
                <a:cubicBezTo>
                  <a:pt x="8249" y="4746"/>
                  <a:pt x="8245" y="4772"/>
                  <a:pt x="8239" y="4796"/>
                </a:cubicBezTo>
                <a:lnTo>
                  <a:pt x="8239" y="4796"/>
                </a:lnTo>
                <a:cubicBezTo>
                  <a:pt x="8236" y="4798"/>
                  <a:pt x="8232" y="4805"/>
                  <a:pt x="8226" y="4815"/>
                </a:cubicBezTo>
                <a:cubicBezTo>
                  <a:pt x="8213" y="4839"/>
                  <a:pt x="8202" y="4863"/>
                  <a:pt x="8187" y="4886"/>
                </a:cubicBezTo>
                <a:cubicBezTo>
                  <a:pt x="8176" y="4905"/>
                  <a:pt x="8166" y="4923"/>
                  <a:pt x="8152" y="4941"/>
                </a:cubicBezTo>
                <a:cubicBezTo>
                  <a:pt x="8150" y="4945"/>
                  <a:pt x="8145" y="4953"/>
                  <a:pt x="8139" y="4960"/>
                </a:cubicBezTo>
                <a:lnTo>
                  <a:pt x="8139" y="4960"/>
                </a:lnTo>
                <a:cubicBezTo>
                  <a:pt x="8122" y="4978"/>
                  <a:pt x="8095" y="5007"/>
                  <a:pt x="8089" y="5014"/>
                </a:cubicBezTo>
                <a:lnTo>
                  <a:pt x="8081" y="5022"/>
                </a:lnTo>
                <a:cubicBezTo>
                  <a:pt x="8028" y="5076"/>
                  <a:pt x="7972" y="5131"/>
                  <a:pt x="7917" y="5186"/>
                </a:cubicBezTo>
                <a:lnTo>
                  <a:pt x="6132" y="6971"/>
                </a:lnTo>
                <a:lnTo>
                  <a:pt x="5310" y="7793"/>
                </a:lnTo>
                <a:lnTo>
                  <a:pt x="5107" y="7995"/>
                </a:lnTo>
                <a:cubicBezTo>
                  <a:pt x="5091" y="8012"/>
                  <a:pt x="5076" y="8028"/>
                  <a:pt x="5059" y="8044"/>
                </a:cubicBezTo>
                <a:cubicBezTo>
                  <a:pt x="5055" y="8047"/>
                  <a:pt x="5036" y="8063"/>
                  <a:pt x="5023" y="8075"/>
                </a:cubicBezTo>
                <a:lnTo>
                  <a:pt x="5023" y="8075"/>
                </a:lnTo>
                <a:cubicBezTo>
                  <a:pt x="5036" y="8066"/>
                  <a:pt x="5053" y="8056"/>
                  <a:pt x="5054" y="8056"/>
                </a:cubicBezTo>
                <a:lnTo>
                  <a:pt x="5054" y="8056"/>
                </a:lnTo>
                <a:cubicBezTo>
                  <a:pt x="5054" y="8056"/>
                  <a:pt x="5047" y="8061"/>
                  <a:pt x="5023" y="8076"/>
                </a:cubicBezTo>
                <a:cubicBezTo>
                  <a:pt x="5021" y="8078"/>
                  <a:pt x="5019" y="8079"/>
                  <a:pt x="5017" y="8080"/>
                </a:cubicBezTo>
                <a:lnTo>
                  <a:pt x="5017" y="8080"/>
                </a:lnTo>
                <a:cubicBezTo>
                  <a:pt x="5019" y="8079"/>
                  <a:pt x="5021" y="8077"/>
                  <a:pt x="5023" y="8075"/>
                </a:cubicBezTo>
                <a:lnTo>
                  <a:pt x="5023" y="8075"/>
                </a:lnTo>
                <a:cubicBezTo>
                  <a:pt x="5019" y="8078"/>
                  <a:pt x="5015" y="8081"/>
                  <a:pt x="5012" y="8083"/>
                </a:cubicBezTo>
                <a:lnTo>
                  <a:pt x="5012" y="8083"/>
                </a:lnTo>
                <a:cubicBezTo>
                  <a:pt x="5014" y="8082"/>
                  <a:pt x="5016" y="8081"/>
                  <a:pt x="5017" y="8080"/>
                </a:cubicBezTo>
                <a:lnTo>
                  <a:pt x="5017" y="8080"/>
                </a:lnTo>
                <a:cubicBezTo>
                  <a:pt x="5012" y="8085"/>
                  <a:pt x="5009" y="8088"/>
                  <a:pt x="5009" y="8088"/>
                </a:cubicBezTo>
                <a:cubicBezTo>
                  <a:pt x="5009" y="8087"/>
                  <a:pt x="5010" y="8085"/>
                  <a:pt x="5012" y="8083"/>
                </a:cubicBezTo>
                <a:lnTo>
                  <a:pt x="5012" y="8083"/>
                </a:lnTo>
                <a:cubicBezTo>
                  <a:pt x="4984" y="8101"/>
                  <a:pt x="4956" y="8119"/>
                  <a:pt x="4927" y="8135"/>
                </a:cubicBezTo>
                <a:cubicBezTo>
                  <a:pt x="4912" y="8143"/>
                  <a:pt x="4896" y="8150"/>
                  <a:pt x="4881" y="8158"/>
                </a:cubicBezTo>
                <a:lnTo>
                  <a:pt x="4881" y="8158"/>
                </a:lnTo>
                <a:cubicBezTo>
                  <a:pt x="4839" y="8172"/>
                  <a:pt x="4798" y="8186"/>
                  <a:pt x="4755" y="8196"/>
                </a:cubicBezTo>
                <a:cubicBezTo>
                  <a:pt x="4742" y="8200"/>
                  <a:pt x="4713" y="8201"/>
                  <a:pt x="4699" y="8207"/>
                </a:cubicBezTo>
                <a:lnTo>
                  <a:pt x="4699" y="8207"/>
                </a:lnTo>
                <a:cubicBezTo>
                  <a:pt x="4670" y="8208"/>
                  <a:pt x="4642" y="8209"/>
                  <a:pt x="4612" y="8209"/>
                </a:cubicBezTo>
                <a:cubicBezTo>
                  <a:pt x="4592" y="8209"/>
                  <a:pt x="4570" y="8207"/>
                  <a:pt x="4550" y="8206"/>
                </a:cubicBezTo>
                <a:cubicBezTo>
                  <a:pt x="4532" y="8204"/>
                  <a:pt x="4508" y="8194"/>
                  <a:pt x="4507" y="8194"/>
                </a:cubicBezTo>
                <a:lnTo>
                  <a:pt x="4507" y="8194"/>
                </a:lnTo>
                <a:cubicBezTo>
                  <a:pt x="4507" y="8194"/>
                  <a:pt x="4511" y="8196"/>
                  <a:pt x="4521" y="8201"/>
                </a:cubicBezTo>
                <a:lnTo>
                  <a:pt x="4521" y="8201"/>
                </a:lnTo>
                <a:cubicBezTo>
                  <a:pt x="4505" y="8197"/>
                  <a:pt x="4488" y="8194"/>
                  <a:pt x="4471" y="8190"/>
                </a:cubicBezTo>
                <a:cubicBezTo>
                  <a:pt x="4457" y="8186"/>
                  <a:pt x="4425" y="8181"/>
                  <a:pt x="4398" y="8173"/>
                </a:cubicBezTo>
                <a:lnTo>
                  <a:pt x="4398" y="8173"/>
                </a:lnTo>
                <a:cubicBezTo>
                  <a:pt x="4393" y="8171"/>
                  <a:pt x="4385" y="8166"/>
                  <a:pt x="4372" y="8159"/>
                </a:cubicBezTo>
                <a:cubicBezTo>
                  <a:pt x="4353" y="8149"/>
                  <a:pt x="4334" y="8140"/>
                  <a:pt x="4315" y="8129"/>
                </a:cubicBezTo>
                <a:cubicBezTo>
                  <a:pt x="4288" y="8113"/>
                  <a:pt x="4262" y="8096"/>
                  <a:pt x="4237" y="8079"/>
                </a:cubicBezTo>
                <a:lnTo>
                  <a:pt x="4237" y="8079"/>
                </a:lnTo>
                <a:cubicBezTo>
                  <a:pt x="4237" y="8078"/>
                  <a:pt x="4237" y="8078"/>
                  <a:pt x="4237" y="8078"/>
                </a:cubicBezTo>
                <a:cubicBezTo>
                  <a:pt x="4212" y="8056"/>
                  <a:pt x="4191" y="8037"/>
                  <a:pt x="4170" y="8018"/>
                </a:cubicBezTo>
                <a:lnTo>
                  <a:pt x="4170" y="8018"/>
                </a:lnTo>
                <a:cubicBezTo>
                  <a:pt x="4170" y="8018"/>
                  <a:pt x="4170" y="8018"/>
                  <a:pt x="4170" y="8018"/>
                </a:cubicBezTo>
                <a:lnTo>
                  <a:pt x="2852" y="6701"/>
                </a:lnTo>
                <a:lnTo>
                  <a:pt x="1224" y="5073"/>
                </a:lnTo>
                <a:lnTo>
                  <a:pt x="1171" y="5019"/>
                </a:lnTo>
                <a:lnTo>
                  <a:pt x="1164" y="5013"/>
                </a:lnTo>
                <a:cubicBezTo>
                  <a:pt x="1149" y="4998"/>
                  <a:pt x="1135" y="4979"/>
                  <a:pt x="1118" y="4964"/>
                </a:cubicBezTo>
                <a:cubicBezTo>
                  <a:pt x="1113" y="4959"/>
                  <a:pt x="1107" y="4954"/>
                  <a:pt x="1102" y="4951"/>
                </a:cubicBezTo>
                <a:lnTo>
                  <a:pt x="1102" y="4951"/>
                </a:lnTo>
                <a:cubicBezTo>
                  <a:pt x="1081" y="4921"/>
                  <a:pt x="1063" y="4882"/>
                  <a:pt x="1049" y="4856"/>
                </a:cubicBezTo>
                <a:cubicBezTo>
                  <a:pt x="1044" y="4848"/>
                  <a:pt x="1040" y="4839"/>
                  <a:pt x="1035" y="4830"/>
                </a:cubicBezTo>
                <a:lnTo>
                  <a:pt x="1035" y="4830"/>
                </a:lnTo>
                <a:cubicBezTo>
                  <a:pt x="1034" y="4800"/>
                  <a:pt x="1003" y="4742"/>
                  <a:pt x="997" y="4716"/>
                </a:cubicBezTo>
                <a:cubicBezTo>
                  <a:pt x="992" y="4696"/>
                  <a:pt x="988" y="4675"/>
                  <a:pt x="983" y="4655"/>
                </a:cubicBezTo>
                <a:cubicBezTo>
                  <a:pt x="978" y="4636"/>
                  <a:pt x="976" y="4629"/>
                  <a:pt x="975" y="4629"/>
                </a:cubicBezTo>
                <a:lnTo>
                  <a:pt x="975" y="4629"/>
                </a:lnTo>
                <a:cubicBezTo>
                  <a:pt x="974" y="4629"/>
                  <a:pt x="986" y="4682"/>
                  <a:pt x="984" y="4682"/>
                </a:cubicBezTo>
                <a:cubicBezTo>
                  <a:pt x="984" y="4682"/>
                  <a:pt x="984" y="4682"/>
                  <a:pt x="984" y="4682"/>
                </a:cubicBezTo>
                <a:cubicBezTo>
                  <a:pt x="969" y="4674"/>
                  <a:pt x="977" y="4560"/>
                  <a:pt x="978" y="4542"/>
                </a:cubicBezTo>
                <a:cubicBezTo>
                  <a:pt x="978" y="4533"/>
                  <a:pt x="976" y="4509"/>
                  <a:pt x="976" y="4486"/>
                </a:cubicBezTo>
                <a:lnTo>
                  <a:pt x="976" y="4486"/>
                </a:lnTo>
                <a:cubicBezTo>
                  <a:pt x="977" y="4484"/>
                  <a:pt x="979" y="4477"/>
                  <a:pt x="983" y="4461"/>
                </a:cubicBezTo>
                <a:cubicBezTo>
                  <a:pt x="988" y="4441"/>
                  <a:pt x="992" y="4420"/>
                  <a:pt x="997" y="4400"/>
                </a:cubicBezTo>
                <a:cubicBezTo>
                  <a:pt x="1004" y="4374"/>
                  <a:pt x="1035" y="4317"/>
                  <a:pt x="1036" y="4287"/>
                </a:cubicBezTo>
                <a:lnTo>
                  <a:pt x="1036" y="4287"/>
                </a:lnTo>
                <a:cubicBezTo>
                  <a:pt x="1043" y="4272"/>
                  <a:pt x="1049" y="4258"/>
                  <a:pt x="1057" y="4245"/>
                </a:cubicBezTo>
                <a:cubicBezTo>
                  <a:pt x="1069" y="4224"/>
                  <a:pt x="1083" y="4193"/>
                  <a:pt x="1100" y="4167"/>
                </a:cubicBezTo>
                <a:lnTo>
                  <a:pt x="1100" y="4167"/>
                </a:lnTo>
                <a:cubicBezTo>
                  <a:pt x="1106" y="4164"/>
                  <a:pt x="1112" y="4158"/>
                  <a:pt x="1118" y="4152"/>
                </a:cubicBezTo>
                <a:cubicBezTo>
                  <a:pt x="1133" y="4135"/>
                  <a:pt x="1149" y="4119"/>
                  <a:pt x="1164" y="4103"/>
                </a:cubicBezTo>
                <a:lnTo>
                  <a:pt x="1172" y="4096"/>
                </a:lnTo>
                <a:cubicBezTo>
                  <a:pt x="1190" y="4077"/>
                  <a:pt x="1209" y="4058"/>
                  <a:pt x="1228" y="4040"/>
                </a:cubicBezTo>
                <a:lnTo>
                  <a:pt x="1480" y="3787"/>
                </a:lnTo>
                <a:lnTo>
                  <a:pt x="3364" y="1903"/>
                </a:lnTo>
                <a:lnTo>
                  <a:pt x="4067" y="1201"/>
                </a:lnTo>
                <a:cubicBezTo>
                  <a:pt x="4106" y="1162"/>
                  <a:pt x="4145" y="1122"/>
                  <a:pt x="4185" y="1084"/>
                </a:cubicBezTo>
                <a:cubicBezTo>
                  <a:pt x="4200" y="1069"/>
                  <a:pt x="4217" y="1055"/>
                  <a:pt x="4232" y="1040"/>
                </a:cubicBezTo>
                <a:lnTo>
                  <a:pt x="4232" y="1040"/>
                </a:lnTo>
                <a:cubicBezTo>
                  <a:pt x="4260" y="1022"/>
                  <a:pt x="4286" y="1004"/>
                  <a:pt x="4313" y="988"/>
                </a:cubicBezTo>
                <a:cubicBezTo>
                  <a:pt x="4327" y="980"/>
                  <a:pt x="4341" y="974"/>
                  <a:pt x="4354" y="967"/>
                </a:cubicBezTo>
                <a:lnTo>
                  <a:pt x="4354" y="967"/>
                </a:lnTo>
                <a:cubicBezTo>
                  <a:pt x="4385" y="966"/>
                  <a:pt x="4457" y="930"/>
                  <a:pt x="4483" y="924"/>
                </a:cubicBezTo>
                <a:cubicBezTo>
                  <a:pt x="4501" y="920"/>
                  <a:pt x="4519" y="917"/>
                  <a:pt x="4537" y="913"/>
                </a:cubicBezTo>
                <a:lnTo>
                  <a:pt x="4537" y="913"/>
                </a:lnTo>
                <a:cubicBezTo>
                  <a:pt x="4567" y="911"/>
                  <a:pt x="4596" y="909"/>
                  <a:pt x="4625" y="909"/>
                </a:cubicBezTo>
                <a:cubicBezTo>
                  <a:pt x="4634" y="909"/>
                  <a:pt x="4665" y="907"/>
                  <a:pt x="4694" y="907"/>
                </a:cubicBezTo>
                <a:close/>
                <a:moveTo>
                  <a:pt x="4608" y="1"/>
                </a:moveTo>
                <a:cubicBezTo>
                  <a:pt x="4349" y="1"/>
                  <a:pt x="4088" y="65"/>
                  <a:pt x="3849" y="201"/>
                </a:cubicBezTo>
                <a:cubicBezTo>
                  <a:pt x="3602" y="342"/>
                  <a:pt x="3407" y="567"/>
                  <a:pt x="3208" y="765"/>
                </a:cubicBezTo>
                <a:lnTo>
                  <a:pt x="1260" y="2713"/>
                </a:lnTo>
                <a:lnTo>
                  <a:pt x="580" y="3393"/>
                </a:lnTo>
                <a:cubicBezTo>
                  <a:pt x="470" y="3504"/>
                  <a:pt x="365" y="3620"/>
                  <a:pt x="284" y="3754"/>
                </a:cubicBezTo>
                <a:cubicBezTo>
                  <a:pt x="61" y="4123"/>
                  <a:pt x="1" y="4605"/>
                  <a:pt x="134" y="5017"/>
                </a:cubicBezTo>
                <a:cubicBezTo>
                  <a:pt x="251" y="5382"/>
                  <a:pt x="494" y="5631"/>
                  <a:pt x="755" y="5892"/>
                </a:cubicBezTo>
                <a:lnTo>
                  <a:pt x="1622" y="6758"/>
                </a:lnTo>
                <a:lnTo>
                  <a:pt x="3415" y="8552"/>
                </a:lnTo>
                <a:lnTo>
                  <a:pt x="3488" y="8624"/>
                </a:lnTo>
                <a:lnTo>
                  <a:pt x="3488" y="8624"/>
                </a:lnTo>
                <a:cubicBezTo>
                  <a:pt x="3499" y="8638"/>
                  <a:pt x="3511" y="8652"/>
                  <a:pt x="3525" y="8665"/>
                </a:cubicBezTo>
                <a:cubicBezTo>
                  <a:pt x="3831" y="8962"/>
                  <a:pt x="4227" y="9110"/>
                  <a:pt x="4624" y="9110"/>
                </a:cubicBezTo>
                <a:cubicBezTo>
                  <a:pt x="5023" y="9110"/>
                  <a:pt x="5421" y="8960"/>
                  <a:pt x="5727" y="8660"/>
                </a:cubicBezTo>
                <a:cubicBezTo>
                  <a:pt x="5895" y="8494"/>
                  <a:pt x="6060" y="8327"/>
                  <a:pt x="6227" y="8160"/>
                </a:cubicBezTo>
                <a:lnTo>
                  <a:pt x="8208" y="6179"/>
                </a:lnTo>
                <a:cubicBezTo>
                  <a:pt x="8380" y="6007"/>
                  <a:pt x="8553" y="5838"/>
                  <a:pt x="8723" y="5664"/>
                </a:cubicBezTo>
                <a:cubicBezTo>
                  <a:pt x="9307" y="5069"/>
                  <a:pt x="9328" y="4129"/>
                  <a:pt x="8776" y="3506"/>
                </a:cubicBezTo>
                <a:cubicBezTo>
                  <a:pt x="8633" y="3346"/>
                  <a:pt x="8473" y="3201"/>
                  <a:pt x="8321" y="3049"/>
                </a:cubicBezTo>
                <a:lnTo>
                  <a:pt x="7372" y="2099"/>
                </a:lnTo>
                <a:cubicBezTo>
                  <a:pt x="6831" y="1560"/>
                  <a:pt x="6292" y="1018"/>
                  <a:pt x="5751" y="478"/>
                </a:cubicBezTo>
                <a:cubicBezTo>
                  <a:pt x="5440" y="169"/>
                  <a:pt x="5027" y="1"/>
                  <a:pt x="46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378;p25"/>
          <p:cNvSpPr/>
          <p:nvPr/>
        </p:nvSpPr>
        <p:spPr>
          <a:xfrm>
            <a:off x="4772148" y="1506968"/>
            <a:ext cx="1085977" cy="1058515"/>
          </a:xfrm>
          <a:custGeom>
            <a:avLst/>
            <a:gdLst/>
            <a:ahLst/>
            <a:cxnLst/>
            <a:rect l="l" t="t" r="r" b="b"/>
            <a:pathLst>
              <a:path w="8423" h="8210" extrusionOk="0">
                <a:moveTo>
                  <a:pt x="4211" y="1"/>
                </a:moveTo>
                <a:cubicBezTo>
                  <a:pt x="3930" y="1"/>
                  <a:pt x="3648" y="107"/>
                  <a:pt x="3435" y="321"/>
                </a:cubicBezTo>
                <a:lnTo>
                  <a:pt x="428" y="3328"/>
                </a:lnTo>
                <a:cubicBezTo>
                  <a:pt x="0" y="3755"/>
                  <a:pt x="0" y="4454"/>
                  <a:pt x="428" y="4882"/>
                </a:cubicBezTo>
                <a:lnTo>
                  <a:pt x="3435" y="7888"/>
                </a:lnTo>
                <a:cubicBezTo>
                  <a:pt x="3648" y="8102"/>
                  <a:pt x="3930" y="8209"/>
                  <a:pt x="4211" y="8209"/>
                </a:cubicBezTo>
                <a:cubicBezTo>
                  <a:pt x="4493" y="8209"/>
                  <a:pt x="4775" y="8102"/>
                  <a:pt x="4988" y="7888"/>
                </a:cubicBezTo>
                <a:lnTo>
                  <a:pt x="7995" y="4882"/>
                </a:lnTo>
                <a:cubicBezTo>
                  <a:pt x="8423" y="4454"/>
                  <a:pt x="8423" y="3755"/>
                  <a:pt x="7995" y="3328"/>
                </a:cubicBezTo>
                <a:lnTo>
                  <a:pt x="4988" y="321"/>
                </a:lnTo>
                <a:cubicBezTo>
                  <a:pt x="4775" y="107"/>
                  <a:pt x="4493" y="1"/>
                  <a:pt x="4211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380;p25"/>
          <p:cNvSpPr/>
          <p:nvPr/>
        </p:nvSpPr>
        <p:spPr>
          <a:xfrm>
            <a:off x="5061995" y="3487440"/>
            <a:ext cx="5013000" cy="792600"/>
          </a:xfrm>
          <a:prstGeom prst="roundRect">
            <a:avLst>
              <a:gd name="adj" fmla="val 50000"/>
            </a:avLst>
          </a:prstGeom>
          <a:solidFill>
            <a:srgbClr val="88C2AF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381;p25"/>
          <p:cNvSpPr txBox="1"/>
          <p:nvPr/>
        </p:nvSpPr>
        <p:spPr>
          <a:xfrm>
            <a:off x="6087834" y="3590886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Améliorer et moderniser les sites web des </a:t>
            </a:r>
            <a:r>
              <a:rPr lang="fr-FR" sz="1200" dirty="0" smtClean="0"/>
              <a:t>DR.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383;p25"/>
          <p:cNvSpPr/>
          <p:nvPr/>
        </p:nvSpPr>
        <p:spPr>
          <a:xfrm>
            <a:off x="4706523" y="3296464"/>
            <a:ext cx="1202659" cy="1174552"/>
          </a:xfrm>
          <a:custGeom>
            <a:avLst/>
            <a:gdLst/>
            <a:ahLst/>
            <a:cxnLst/>
            <a:rect l="l" t="t" r="r" b="b"/>
            <a:pathLst>
              <a:path w="9328" h="9110" extrusionOk="0">
                <a:moveTo>
                  <a:pt x="4707" y="907"/>
                </a:moveTo>
                <a:lnTo>
                  <a:pt x="4707" y="907"/>
                </a:lnTo>
                <a:cubicBezTo>
                  <a:pt x="4729" y="907"/>
                  <a:pt x="4748" y="909"/>
                  <a:pt x="4751" y="914"/>
                </a:cubicBezTo>
                <a:cubicBezTo>
                  <a:pt x="4751" y="915"/>
                  <a:pt x="4751" y="915"/>
                  <a:pt x="4750" y="915"/>
                </a:cubicBezTo>
                <a:cubicBezTo>
                  <a:pt x="4745" y="915"/>
                  <a:pt x="4723" y="910"/>
                  <a:pt x="4707" y="907"/>
                </a:cubicBezTo>
                <a:close/>
                <a:moveTo>
                  <a:pt x="4399" y="943"/>
                </a:moveTo>
                <a:cubicBezTo>
                  <a:pt x="4400" y="943"/>
                  <a:pt x="4382" y="953"/>
                  <a:pt x="4367" y="960"/>
                </a:cubicBezTo>
                <a:lnTo>
                  <a:pt x="4367" y="960"/>
                </a:lnTo>
                <a:cubicBezTo>
                  <a:pt x="4368" y="959"/>
                  <a:pt x="4369" y="959"/>
                  <a:pt x="4369" y="958"/>
                </a:cubicBezTo>
                <a:cubicBezTo>
                  <a:pt x="4390" y="947"/>
                  <a:pt x="4398" y="943"/>
                  <a:pt x="4399" y="943"/>
                </a:cubicBezTo>
                <a:close/>
                <a:moveTo>
                  <a:pt x="4348" y="966"/>
                </a:moveTo>
                <a:cubicBezTo>
                  <a:pt x="4348" y="966"/>
                  <a:pt x="4348" y="966"/>
                  <a:pt x="4349" y="966"/>
                </a:cubicBezTo>
                <a:lnTo>
                  <a:pt x="4349" y="966"/>
                </a:lnTo>
                <a:cubicBezTo>
                  <a:pt x="4348" y="966"/>
                  <a:pt x="4348" y="966"/>
                  <a:pt x="4348" y="966"/>
                </a:cubicBezTo>
                <a:close/>
                <a:moveTo>
                  <a:pt x="5026" y="1038"/>
                </a:moveTo>
                <a:lnTo>
                  <a:pt x="5026" y="1038"/>
                </a:lnTo>
                <a:cubicBezTo>
                  <a:pt x="5035" y="1045"/>
                  <a:pt x="5042" y="1051"/>
                  <a:pt x="5047" y="1058"/>
                </a:cubicBezTo>
                <a:lnTo>
                  <a:pt x="5047" y="1058"/>
                </a:lnTo>
                <a:cubicBezTo>
                  <a:pt x="5045" y="1055"/>
                  <a:pt x="5035" y="1046"/>
                  <a:pt x="5026" y="1038"/>
                </a:cubicBezTo>
                <a:close/>
                <a:moveTo>
                  <a:pt x="1127" y="4136"/>
                </a:moveTo>
                <a:cubicBezTo>
                  <a:pt x="1127" y="4137"/>
                  <a:pt x="1127" y="4137"/>
                  <a:pt x="1126" y="4137"/>
                </a:cubicBezTo>
                <a:lnTo>
                  <a:pt x="1126" y="4137"/>
                </a:lnTo>
                <a:cubicBezTo>
                  <a:pt x="1127" y="4137"/>
                  <a:pt x="1127" y="4137"/>
                  <a:pt x="1127" y="4136"/>
                </a:cubicBezTo>
                <a:close/>
                <a:moveTo>
                  <a:pt x="1028" y="4301"/>
                </a:moveTo>
                <a:cubicBezTo>
                  <a:pt x="1021" y="4316"/>
                  <a:pt x="1012" y="4332"/>
                  <a:pt x="1012" y="4332"/>
                </a:cubicBezTo>
                <a:cubicBezTo>
                  <a:pt x="1012" y="4332"/>
                  <a:pt x="1016" y="4323"/>
                  <a:pt x="1028" y="4301"/>
                </a:cubicBezTo>
                <a:cubicBezTo>
                  <a:pt x="1028" y="4301"/>
                  <a:pt x="1028" y="4301"/>
                  <a:pt x="1028" y="4301"/>
                </a:cubicBezTo>
                <a:close/>
                <a:moveTo>
                  <a:pt x="8269" y="4434"/>
                </a:moveTo>
                <a:lnTo>
                  <a:pt x="8269" y="4434"/>
                </a:lnTo>
                <a:cubicBezTo>
                  <a:pt x="8269" y="4434"/>
                  <a:pt x="8269" y="4434"/>
                  <a:pt x="8269" y="4434"/>
                </a:cubicBezTo>
                <a:lnTo>
                  <a:pt x="8269" y="4434"/>
                </a:lnTo>
                <a:cubicBezTo>
                  <a:pt x="8269" y="4434"/>
                  <a:pt x="8269" y="4434"/>
                  <a:pt x="8269" y="4434"/>
                </a:cubicBezTo>
                <a:close/>
                <a:moveTo>
                  <a:pt x="984" y="4433"/>
                </a:moveTo>
                <a:lnTo>
                  <a:pt x="984" y="4433"/>
                </a:lnTo>
                <a:cubicBezTo>
                  <a:pt x="983" y="4434"/>
                  <a:pt x="978" y="4460"/>
                  <a:pt x="976" y="4475"/>
                </a:cubicBezTo>
                <a:lnTo>
                  <a:pt x="976" y="4475"/>
                </a:lnTo>
                <a:cubicBezTo>
                  <a:pt x="976" y="4455"/>
                  <a:pt x="978" y="4436"/>
                  <a:pt x="984" y="4433"/>
                </a:cubicBezTo>
                <a:close/>
                <a:moveTo>
                  <a:pt x="8262" y="4677"/>
                </a:moveTo>
                <a:cubicBezTo>
                  <a:pt x="8261" y="4679"/>
                  <a:pt x="8261" y="4680"/>
                  <a:pt x="8261" y="4680"/>
                </a:cubicBezTo>
                <a:cubicBezTo>
                  <a:pt x="8261" y="4680"/>
                  <a:pt x="8262" y="4679"/>
                  <a:pt x="8262" y="4677"/>
                </a:cubicBezTo>
                <a:close/>
                <a:moveTo>
                  <a:pt x="1012" y="4784"/>
                </a:moveTo>
                <a:cubicBezTo>
                  <a:pt x="1012" y="4784"/>
                  <a:pt x="1020" y="4797"/>
                  <a:pt x="1026" y="4811"/>
                </a:cubicBezTo>
                <a:lnTo>
                  <a:pt x="1026" y="4811"/>
                </a:lnTo>
                <a:cubicBezTo>
                  <a:pt x="1015" y="4791"/>
                  <a:pt x="1012" y="4784"/>
                  <a:pt x="1012" y="4784"/>
                </a:cubicBezTo>
                <a:close/>
                <a:moveTo>
                  <a:pt x="1035" y="4836"/>
                </a:moveTo>
                <a:lnTo>
                  <a:pt x="1035" y="4836"/>
                </a:lnTo>
                <a:cubicBezTo>
                  <a:pt x="1035" y="4836"/>
                  <a:pt x="1035" y="4836"/>
                  <a:pt x="1035" y="4836"/>
                </a:cubicBezTo>
                <a:cubicBezTo>
                  <a:pt x="1035" y="4836"/>
                  <a:pt x="1035" y="4836"/>
                  <a:pt x="1035" y="4836"/>
                </a:cubicBezTo>
                <a:close/>
                <a:moveTo>
                  <a:pt x="8219" y="4837"/>
                </a:moveTo>
                <a:cubicBezTo>
                  <a:pt x="8218" y="4837"/>
                  <a:pt x="8218" y="4837"/>
                  <a:pt x="8218" y="4837"/>
                </a:cubicBezTo>
                <a:cubicBezTo>
                  <a:pt x="8218" y="4837"/>
                  <a:pt x="8218" y="4837"/>
                  <a:pt x="8219" y="4837"/>
                </a:cubicBezTo>
                <a:close/>
                <a:moveTo>
                  <a:pt x="4350" y="8151"/>
                </a:moveTo>
                <a:cubicBezTo>
                  <a:pt x="4351" y="8152"/>
                  <a:pt x="4376" y="8164"/>
                  <a:pt x="4391" y="8172"/>
                </a:cubicBezTo>
                <a:lnTo>
                  <a:pt x="4391" y="8172"/>
                </a:lnTo>
                <a:cubicBezTo>
                  <a:pt x="4372" y="8166"/>
                  <a:pt x="4356" y="8159"/>
                  <a:pt x="4350" y="8151"/>
                </a:cubicBezTo>
                <a:close/>
                <a:moveTo>
                  <a:pt x="4508" y="8194"/>
                </a:moveTo>
                <a:lnTo>
                  <a:pt x="4508" y="8194"/>
                </a:lnTo>
                <a:cubicBezTo>
                  <a:pt x="4508" y="8194"/>
                  <a:pt x="4509" y="8194"/>
                  <a:pt x="4511" y="8195"/>
                </a:cubicBezTo>
                <a:lnTo>
                  <a:pt x="4511" y="8195"/>
                </a:lnTo>
                <a:cubicBezTo>
                  <a:pt x="4509" y="8194"/>
                  <a:pt x="4508" y="8194"/>
                  <a:pt x="4508" y="8194"/>
                </a:cubicBezTo>
                <a:close/>
                <a:moveTo>
                  <a:pt x="4753" y="8202"/>
                </a:moveTo>
                <a:cubicBezTo>
                  <a:pt x="4758" y="8202"/>
                  <a:pt x="4752" y="8203"/>
                  <a:pt x="4722" y="8205"/>
                </a:cubicBezTo>
                <a:cubicBezTo>
                  <a:pt x="4717" y="8205"/>
                  <a:pt x="4711" y="8205"/>
                  <a:pt x="4706" y="8206"/>
                </a:cubicBezTo>
                <a:lnTo>
                  <a:pt x="4706" y="8206"/>
                </a:lnTo>
                <a:cubicBezTo>
                  <a:pt x="4721" y="8203"/>
                  <a:pt x="4747" y="8202"/>
                  <a:pt x="4753" y="8202"/>
                </a:cubicBezTo>
                <a:close/>
                <a:moveTo>
                  <a:pt x="4691" y="907"/>
                </a:moveTo>
                <a:cubicBezTo>
                  <a:pt x="4694" y="907"/>
                  <a:pt x="4696" y="907"/>
                  <a:pt x="4698" y="907"/>
                </a:cubicBezTo>
                <a:lnTo>
                  <a:pt x="4698" y="907"/>
                </a:lnTo>
                <a:cubicBezTo>
                  <a:pt x="4704" y="908"/>
                  <a:pt x="4712" y="910"/>
                  <a:pt x="4722" y="913"/>
                </a:cubicBezTo>
                <a:cubicBezTo>
                  <a:pt x="4748" y="919"/>
                  <a:pt x="4774" y="925"/>
                  <a:pt x="4799" y="931"/>
                </a:cubicBezTo>
                <a:cubicBezTo>
                  <a:pt x="4808" y="933"/>
                  <a:pt x="4849" y="947"/>
                  <a:pt x="4875" y="956"/>
                </a:cubicBezTo>
                <a:lnTo>
                  <a:pt x="4875" y="956"/>
                </a:lnTo>
                <a:cubicBezTo>
                  <a:pt x="4895" y="966"/>
                  <a:pt x="4929" y="982"/>
                  <a:pt x="4938" y="989"/>
                </a:cubicBezTo>
                <a:cubicBezTo>
                  <a:pt x="4958" y="1000"/>
                  <a:pt x="4986" y="1012"/>
                  <a:pt x="5010" y="1027"/>
                </a:cubicBezTo>
                <a:lnTo>
                  <a:pt x="5010" y="1027"/>
                </a:lnTo>
                <a:cubicBezTo>
                  <a:pt x="5013" y="1031"/>
                  <a:pt x="5020" y="1038"/>
                  <a:pt x="5033" y="1050"/>
                </a:cubicBezTo>
                <a:cubicBezTo>
                  <a:pt x="5048" y="1066"/>
                  <a:pt x="5065" y="1081"/>
                  <a:pt x="5081" y="1096"/>
                </a:cubicBezTo>
                <a:lnTo>
                  <a:pt x="5111" y="1127"/>
                </a:lnTo>
                <a:lnTo>
                  <a:pt x="5322" y="1338"/>
                </a:lnTo>
                <a:lnTo>
                  <a:pt x="6146" y="2162"/>
                </a:lnTo>
                <a:lnTo>
                  <a:pt x="7929" y="3944"/>
                </a:lnTo>
                <a:cubicBezTo>
                  <a:pt x="7980" y="3995"/>
                  <a:pt x="8032" y="4046"/>
                  <a:pt x="8084" y="4100"/>
                </a:cubicBezTo>
                <a:cubicBezTo>
                  <a:pt x="8089" y="4106"/>
                  <a:pt x="8095" y="4111"/>
                  <a:pt x="8100" y="4117"/>
                </a:cubicBezTo>
                <a:cubicBezTo>
                  <a:pt x="8109" y="4126"/>
                  <a:pt x="8117" y="4136"/>
                  <a:pt x="8126" y="4145"/>
                </a:cubicBezTo>
                <a:lnTo>
                  <a:pt x="8126" y="4145"/>
                </a:lnTo>
                <a:cubicBezTo>
                  <a:pt x="8137" y="4174"/>
                  <a:pt x="8200" y="4256"/>
                  <a:pt x="8211" y="4275"/>
                </a:cubicBezTo>
                <a:cubicBezTo>
                  <a:pt x="8216" y="4285"/>
                  <a:pt x="8221" y="4295"/>
                  <a:pt x="8226" y="4305"/>
                </a:cubicBezTo>
                <a:lnTo>
                  <a:pt x="8226" y="4305"/>
                </a:lnTo>
                <a:cubicBezTo>
                  <a:pt x="8237" y="4343"/>
                  <a:pt x="8251" y="4379"/>
                  <a:pt x="8261" y="4417"/>
                </a:cubicBezTo>
                <a:cubicBezTo>
                  <a:pt x="8263" y="4428"/>
                  <a:pt x="8265" y="4438"/>
                  <a:pt x="8268" y="4449"/>
                </a:cubicBezTo>
                <a:lnTo>
                  <a:pt x="8268" y="4449"/>
                </a:lnTo>
                <a:cubicBezTo>
                  <a:pt x="8266" y="4490"/>
                  <a:pt x="8277" y="4535"/>
                  <a:pt x="8276" y="4575"/>
                </a:cubicBezTo>
                <a:cubicBezTo>
                  <a:pt x="8276" y="4596"/>
                  <a:pt x="8274" y="4617"/>
                  <a:pt x="8273" y="4638"/>
                </a:cubicBezTo>
                <a:cubicBezTo>
                  <a:pt x="8272" y="4652"/>
                  <a:pt x="8265" y="4670"/>
                  <a:pt x="8262" y="4677"/>
                </a:cubicBezTo>
                <a:lnTo>
                  <a:pt x="8262" y="4677"/>
                </a:lnTo>
                <a:cubicBezTo>
                  <a:pt x="8264" y="4673"/>
                  <a:pt x="8267" y="4666"/>
                  <a:pt x="8273" y="4654"/>
                </a:cubicBezTo>
                <a:cubicBezTo>
                  <a:pt x="8273" y="4654"/>
                  <a:pt x="8273" y="4654"/>
                  <a:pt x="8273" y="4654"/>
                </a:cubicBezTo>
                <a:lnTo>
                  <a:pt x="8273" y="4654"/>
                </a:lnTo>
                <a:cubicBezTo>
                  <a:pt x="8271" y="4660"/>
                  <a:pt x="8269" y="4666"/>
                  <a:pt x="8268" y="4670"/>
                </a:cubicBezTo>
                <a:cubicBezTo>
                  <a:pt x="8264" y="4691"/>
                  <a:pt x="8259" y="4711"/>
                  <a:pt x="8252" y="4732"/>
                </a:cubicBezTo>
                <a:cubicBezTo>
                  <a:pt x="8249" y="4746"/>
                  <a:pt x="8245" y="4772"/>
                  <a:pt x="8238" y="4796"/>
                </a:cubicBezTo>
                <a:lnTo>
                  <a:pt x="8238" y="4796"/>
                </a:lnTo>
                <a:cubicBezTo>
                  <a:pt x="8235" y="4799"/>
                  <a:pt x="8231" y="4805"/>
                  <a:pt x="8226" y="4816"/>
                </a:cubicBezTo>
                <a:cubicBezTo>
                  <a:pt x="8213" y="4838"/>
                  <a:pt x="8201" y="4863"/>
                  <a:pt x="8187" y="4885"/>
                </a:cubicBezTo>
                <a:cubicBezTo>
                  <a:pt x="8176" y="4905"/>
                  <a:pt x="8166" y="4923"/>
                  <a:pt x="8153" y="4941"/>
                </a:cubicBezTo>
                <a:cubicBezTo>
                  <a:pt x="8151" y="4945"/>
                  <a:pt x="8145" y="4952"/>
                  <a:pt x="8139" y="4959"/>
                </a:cubicBezTo>
                <a:lnTo>
                  <a:pt x="8139" y="4959"/>
                </a:lnTo>
                <a:cubicBezTo>
                  <a:pt x="8122" y="4977"/>
                  <a:pt x="8095" y="5007"/>
                  <a:pt x="8089" y="5013"/>
                </a:cubicBezTo>
                <a:lnTo>
                  <a:pt x="8082" y="5021"/>
                </a:lnTo>
                <a:cubicBezTo>
                  <a:pt x="8027" y="5077"/>
                  <a:pt x="7972" y="5130"/>
                  <a:pt x="7918" y="5185"/>
                </a:cubicBezTo>
                <a:lnTo>
                  <a:pt x="6132" y="6971"/>
                </a:lnTo>
                <a:lnTo>
                  <a:pt x="5310" y="7793"/>
                </a:lnTo>
                <a:lnTo>
                  <a:pt x="5107" y="7995"/>
                </a:lnTo>
                <a:cubicBezTo>
                  <a:pt x="5091" y="8011"/>
                  <a:pt x="5075" y="8029"/>
                  <a:pt x="5059" y="8044"/>
                </a:cubicBezTo>
                <a:cubicBezTo>
                  <a:pt x="5055" y="8047"/>
                  <a:pt x="5038" y="8062"/>
                  <a:pt x="5025" y="8074"/>
                </a:cubicBezTo>
                <a:lnTo>
                  <a:pt x="5025" y="8074"/>
                </a:lnTo>
                <a:cubicBezTo>
                  <a:pt x="5037" y="8065"/>
                  <a:pt x="5053" y="8055"/>
                  <a:pt x="5054" y="8055"/>
                </a:cubicBezTo>
                <a:lnTo>
                  <a:pt x="5054" y="8055"/>
                </a:lnTo>
                <a:cubicBezTo>
                  <a:pt x="5054" y="8055"/>
                  <a:pt x="5047" y="8060"/>
                  <a:pt x="5023" y="8076"/>
                </a:cubicBezTo>
                <a:cubicBezTo>
                  <a:pt x="5022" y="8077"/>
                  <a:pt x="5020" y="8078"/>
                  <a:pt x="5018" y="8079"/>
                </a:cubicBezTo>
                <a:lnTo>
                  <a:pt x="5018" y="8079"/>
                </a:lnTo>
                <a:cubicBezTo>
                  <a:pt x="5020" y="8077"/>
                  <a:pt x="5022" y="8075"/>
                  <a:pt x="5025" y="8074"/>
                </a:cubicBezTo>
                <a:lnTo>
                  <a:pt x="5025" y="8074"/>
                </a:lnTo>
                <a:cubicBezTo>
                  <a:pt x="5020" y="8077"/>
                  <a:pt x="5015" y="8080"/>
                  <a:pt x="5012" y="8083"/>
                </a:cubicBezTo>
                <a:lnTo>
                  <a:pt x="5012" y="8083"/>
                </a:lnTo>
                <a:cubicBezTo>
                  <a:pt x="5014" y="8081"/>
                  <a:pt x="5016" y="8080"/>
                  <a:pt x="5018" y="8079"/>
                </a:cubicBezTo>
                <a:lnTo>
                  <a:pt x="5018" y="8079"/>
                </a:lnTo>
                <a:cubicBezTo>
                  <a:pt x="5013" y="8084"/>
                  <a:pt x="5009" y="8087"/>
                  <a:pt x="5009" y="8087"/>
                </a:cubicBezTo>
                <a:cubicBezTo>
                  <a:pt x="5009" y="8086"/>
                  <a:pt x="5010" y="8085"/>
                  <a:pt x="5012" y="8083"/>
                </a:cubicBezTo>
                <a:lnTo>
                  <a:pt x="5012" y="8083"/>
                </a:lnTo>
                <a:cubicBezTo>
                  <a:pt x="4984" y="8101"/>
                  <a:pt x="4957" y="8119"/>
                  <a:pt x="4927" y="8134"/>
                </a:cubicBezTo>
                <a:cubicBezTo>
                  <a:pt x="4912" y="8142"/>
                  <a:pt x="4897" y="8150"/>
                  <a:pt x="4882" y="8157"/>
                </a:cubicBezTo>
                <a:lnTo>
                  <a:pt x="4882" y="8157"/>
                </a:lnTo>
                <a:cubicBezTo>
                  <a:pt x="4839" y="8171"/>
                  <a:pt x="4799" y="8185"/>
                  <a:pt x="4756" y="8195"/>
                </a:cubicBezTo>
                <a:cubicBezTo>
                  <a:pt x="4743" y="8199"/>
                  <a:pt x="4713" y="8200"/>
                  <a:pt x="4699" y="8206"/>
                </a:cubicBezTo>
                <a:lnTo>
                  <a:pt x="4699" y="8206"/>
                </a:lnTo>
                <a:cubicBezTo>
                  <a:pt x="4670" y="8208"/>
                  <a:pt x="4642" y="8209"/>
                  <a:pt x="4613" y="8209"/>
                </a:cubicBezTo>
                <a:cubicBezTo>
                  <a:pt x="4593" y="8209"/>
                  <a:pt x="4570" y="8208"/>
                  <a:pt x="4550" y="8206"/>
                </a:cubicBezTo>
                <a:cubicBezTo>
                  <a:pt x="4536" y="8205"/>
                  <a:pt x="4518" y="8198"/>
                  <a:pt x="4511" y="8195"/>
                </a:cubicBezTo>
                <a:lnTo>
                  <a:pt x="4511" y="8195"/>
                </a:lnTo>
                <a:cubicBezTo>
                  <a:pt x="4514" y="8196"/>
                  <a:pt x="4518" y="8199"/>
                  <a:pt x="4525" y="8202"/>
                </a:cubicBezTo>
                <a:lnTo>
                  <a:pt x="4525" y="8202"/>
                </a:lnTo>
                <a:cubicBezTo>
                  <a:pt x="4507" y="8198"/>
                  <a:pt x="4489" y="8194"/>
                  <a:pt x="4471" y="8189"/>
                </a:cubicBezTo>
                <a:cubicBezTo>
                  <a:pt x="4457" y="8186"/>
                  <a:pt x="4426" y="8181"/>
                  <a:pt x="4399" y="8174"/>
                </a:cubicBezTo>
                <a:lnTo>
                  <a:pt x="4399" y="8174"/>
                </a:lnTo>
                <a:cubicBezTo>
                  <a:pt x="4395" y="8171"/>
                  <a:pt x="4386" y="8166"/>
                  <a:pt x="4373" y="8159"/>
                </a:cubicBezTo>
                <a:cubicBezTo>
                  <a:pt x="4353" y="8148"/>
                  <a:pt x="4334" y="8139"/>
                  <a:pt x="4316" y="8129"/>
                </a:cubicBezTo>
                <a:cubicBezTo>
                  <a:pt x="4288" y="8114"/>
                  <a:pt x="4262" y="8096"/>
                  <a:pt x="4237" y="8078"/>
                </a:cubicBezTo>
                <a:lnTo>
                  <a:pt x="4237" y="8078"/>
                </a:lnTo>
                <a:cubicBezTo>
                  <a:pt x="4237" y="8078"/>
                  <a:pt x="4237" y="8078"/>
                  <a:pt x="4236" y="8078"/>
                </a:cubicBezTo>
                <a:cubicBezTo>
                  <a:pt x="4212" y="8055"/>
                  <a:pt x="4190" y="8037"/>
                  <a:pt x="4170" y="8018"/>
                </a:cubicBezTo>
                <a:lnTo>
                  <a:pt x="4170" y="8018"/>
                </a:lnTo>
                <a:cubicBezTo>
                  <a:pt x="4170" y="8018"/>
                  <a:pt x="4170" y="8018"/>
                  <a:pt x="4170" y="8018"/>
                </a:cubicBezTo>
                <a:lnTo>
                  <a:pt x="2853" y="6700"/>
                </a:lnTo>
                <a:lnTo>
                  <a:pt x="1224" y="5073"/>
                </a:lnTo>
                <a:lnTo>
                  <a:pt x="1171" y="5018"/>
                </a:lnTo>
                <a:lnTo>
                  <a:pt x="1165" y="5012"/>
                </a:lnTo>
                <a:cubicBezTo>
                  <a:pt x="1148" y="4997"/>
                  <a:pt x="1135" y="4979"/>
                  <a:pt x="1119" y="4964"/>
                </a:cubicBezTo>
                <a:cubicBezTo>
                  <a:pt x="1113" y="4958"/>
                  <a:pt x="1106" y="4953"/>
                  <a:pt x="1101" y="4949"/>
                </a:cubicBezTo>
                <a:lnTo>
                  <a:pt x="1101" y="4949"/>
                </a:lnTo>
                <a:cubicBezTo>
                  <a:pt x="1080" y="4920"/>
                  <a:pt x="1063" y="4882"/>
                  <a:pt x="1049" y="4857"/>
                </a:cubicBezTo>
                <a:cubicBezTo>
                  <a:pt x="1045" y="4847"/>
                  <a:pt x="1040" y="4838"/>
                  <a:pt x="1035" y="4829"/>
                </a:cubicBezTo>
                <a:lnTo>
                  <a:pt x="1035" y="4829"/>
                </a:lnTo>
                <a:cubicBezTo>
                  <a:pt x="1033" y="4798"/>
                  <a:pt x="1003" y="4742"/>
                  <a:pt x="997" y="4716"/>
                </a:cubicBezTo>
                <a:cubicBezTo>
                  <a:pt x="992" y="4695"/>
                  <a:pt x="988" y="4675"/>
                  <a:pt x="983" y="4654"/>
                </a:cubicBezTo>
                <a:cubicBezTo>
                  <a:pt x="978" y="4635"/>
                  <a:pt x="976" y="4628"/>
                  <a:pt x="975" y="4628"/>
                </a:cubicBezTo>
                <a:lnTo>
                  <a:pt x="975" y="4628"/>
                </a:lnTo>
                <a:cubicBezTo>
                  <a:pt x="974" y="4628"/>
                  <a:pt x="986" y="4683"/>
                  <a:pt x="984" y="4683"/>
                </a:cubicBezTo>
                <a:cubicBezTo>
                  <a:pt x="984" y="4683"/>
                  <a:pt x="984" y="4683"/>
                  <a:pt x="984" y="4683"/>
                </a:cubicBezTo>
                <a:cubicBezTo>
                  <a:pt x="968" y="4674"/>
                  <a:pt x="977" y="4560"/>
                  <a:pt x="978" y="4542"/>
                </a:cubicBezTo>
                <a:cubicBezTo>
                  <a:pt x="978" y="4532"/>
                  <a:pt x="976" y="4509"/>
                  <a:pt x="976" y="4486"/>
                </a:cubicBezTo>
                <a:lnTo>
                  <a:pt x="976" y="4486"/>
                </a:lnTo>
                <a:cubicBezTo>
                  <a:pt x="977" y="4484"/>
                  <a:pt x="979" y="4476"/>
                  <a:pt x="983" y="4461"/>
                </a:cubicBezTo>
                <a:cubicBezTo>
                  <a:pt x="988" y="4440"/>
                  <a:pt x="992" y="4420"/>
                  <a:pt x="997" y="4399"/>
                </a:cubicBezTo>
                <a:cubicBezTo>
                  <a:pt x="1004" y="4374"/>
                  <a:pt x="1035" y="4317"/>
                  <a:pt x="1035" y="4286"/>
                </a:cubicBezTo>
                <a:lnTo>
                  <a:pt x="1035" y="4286"/>
                </a:lnTo>
                <a:cubicBezTo>
                  <a:pt x="1043" y="4272"/>
                  <a:pt x="1050" y="4259"/>
                  <a:pt x="1057" y="4245"/>
                </a:cubicBezTo>
                <a:cubicBezTo>
                  <a:pt x="1069" y="4224"/>
                  <a:pt x="1083" y="4193"/>
                  <a:pt x="1100" y="4168"/>
                </a:cubicBezTo>
                <a:lnTo>
                  <a:pt x="1100" y="4168"/>
                </a:lnTo>
                <a:cubicBezTo>
                  <a:pt x="1106" y="4164"/>
                  <a:pt x="1113" y="4158"/>
                  <a:pt x="1119" y="4152"/>
                </a:cubicBezTo>
                <a:cubicBezTo>
                  <a:pt x="1134" y="4135"/>
                  <a:pt x="1150" y="4118"/>
                  <a:pt x="1165" y="4103"/>
                </a:cubicBezTo>
                <a:lnTo>
                  <a:pt x="1172" y="4095"/>
                </a:lnTo>
                <a:cubicBezTo>
                  <a:pt x="1190" y="4076"/>
                  <a:pt x="1209" y="4059"/>
                  <a:pt x="1228" y="4039"/>
                </a:cubicBezTo>
                <a:lnTo>
                  <a:pt x="1480" y="3787"/>
                </a:lnTo>
                <a:lnTo>
                  <a:pt x="3364" y="1903"/>
                </a:lnTo>
                <a:lnTo>
                  <a:pt x="4067" y="1201"/>
                </a:lnTo>
                <a:cubicBezTo>
                  <a:pt x="4106" y="1161"/>
                  <a:pt x="4144" y="1122"/>
                  <a:pt x="4185" y="1083"/>
                </a:cubicBezTo>
                <a:cubicBezTo>
                  <a:pt x="4200" y="1068"/>
                  <a:pt x="4218" y="1054"/>
                  <a:pt x="4234" y="1039"/>
                </a:cubicBezTo>
                <a:lnTo>
                  <a:pt x="4234" y="1039"/>
                </a:lnTo>
                <a:cubicBezTo>
                  <a:pt x="4260" y="1021"/>
                  <a:pt x="4286" y="1003"/>
                  <a:pt x="4313" y="987"/>
                </a:cubicBezTo>
                <a:cubicBezTo>
                  <a:pt x="4328" y="979"/>
                  <a:pt x="4342" y="973"/>
                  <a:pt x="4356" y="966"/>
                </a:cubicBezTo>
                <a:lnTo>
                  <a:pt x="4356" y="966"/>
                </a:lnTo>
                <a:cubicBezTo>
                  <a:pt x="4388" y="964"/>
                  <a:pt x="4458" y="929"/>
                  <a:pt x="4483" y="924"/>
                </a:cubicBezTo>
                <a:cubicBezTo>
                  <a:pt x="4500" y="919"/>
                  <a:pt x="4517" y="916"/>
                  <a:pt x="4534" y="913"/>
                </a:cubicBezTo>
                <a:lnTo>
                  <a:pt x="4534" y="913"/>
                </a:lnTo>
                <a:cubicBezTo>
                  <a:pt x="4565" y="911"/>
                  <a:pt x="4595" y="908"/>
                  <a:pt x="4625" y="908"/>
                </a:cubicBezTo>
                <a:cubicBezTo>
                  <a:pt x="4633" y="908"/>
                  <a:pt x="4663" y="907"/>
                  <a:pt x="4691" y="907"/>
                </a:cubicBezTo>
                <a:close/>
                <a:moveTo>
                  <a:pt x="4607" y="0"/>
                </a:moveTo>
                <a:cubicBezTo>
                  <a:pt x="4349" y="0"/>
                  <a:pt x="4088" y="65"/>
                  <a:pt x="3849" y="200"/>
                </a:cubicBezTo>
                <a:cubicBezTo>
                  <a:pt x="3602" y="341"/>
                  <a:pt x="3407" y="566"/>
                  <a:pt x="3208" y="765"/>
                </a:cubicBezTo>
                <a:lnTo>
                  <a:pt x="1260" y="2712"/>
                </a:lnTo>
                <a:lnTo>
                  <a:pt x="580" y="3393"/>
                </a:lnTo>
                <a:cubicBezTo>
                  <a:pt x="470" y="3503"/>
                  <a:pt x="365" y="3620"/>
                  <a:pt x="285" y="3754"/>
                </a:cubicBezTo>
                <a:cubicBezTo>
                  <a:pt x="61" y="4122"/>
                  <a:pt x="0" y="4604"/>
                  <a:pt x="133" y="5016"/>
                </a:cubicBezTo>
                <a:cubicBezTo>
                  <a:pt x="251" y="5382"/>
                  <a:pt x="495" y="5630"/>
                  <a:pt x="756" y="5891"/>
                </a:cubicBezTo>
                <a:lnTo>
                  <a:pt x="1622" y="6758"/>
                </a:lnTo>
                <a:lnTo>
                  <a:pt x="3416" y="8551"/>
                </a:lnTo>
                <a:lnTo>
                  <a:pt x="3486" y="8622"/>
                </a:lnTo>
                <a:lnTo>
                  <a:pt x="3486" y="8622"/>
                </a:lnTo>
                <a:cubicBezTo>
                  <a:pt x="3498" y="8636"/>
                  <a:pt x="3510" y="8650"/>
                  <a:pt x="3524" y="8664"/>
                </a:cubicBezTo>
                <a:cubicBezTo>
                  <a:pt x="3831" y="8961"/>
                  <a:pt x="4227" y="9110"/>
                  <a:pt x="4624" y="9110"/>
                </a:cubicBezTo>
                <a:cubicBezTo>
                  <a:pt x="5023" y="9110"/>
                  <a:pt x="5422" y="8959"/>
                  <a:pt x="5728" y="8659"/>
                </a:cubicBezTo>
                <a:cubicBezTo>
                  <a:pt x="5895" y="8493"/>
                  <a:pt x="6061" y="8326"/>
                  <a:pt x="6227" y="8160"/>
                </a:cubicBezTo>
                <a:lnTo>
                  <a:pt x="8207" y="6179"/>
                </a:lnTo>
                <a:cubicBezTo>
                  <a:pt x="8379" y="6007"/>
                  <a:pt x="8553" y="5837"/>
                  <a:pt x="8723" y="5663"/>
                </a:cubicBezTo>
                <a:cubicBezTo>
                  <a:pt x="9306" y="5069"/>
                  <a:pt x="9328" y="4128"/>
                  <a:pt x="8775" y="3505"/>
                </a:cubicBezTo>
                <a:cubicBezTo>
                  <a:pt x="8634" y="3345"/>
                  <a:pt x="8472" y="3200"/>
                  <a:pt x="8322" y="3049"/>
                </a:cubicBezTo>
                <a:lnTo>
                  <a:pt x="7372" y="2098"/>
                </a:lnTo>
                <a:cubicBezTo>
                  <a:pt x="6831" y="1559"/>
                  <a:pt x="6292" y="1018"/>
                  <a:pt x="5751" y="478"/>
                </a:cubicBezTo>
                <a:cubicBezTo>
                  <a:pt x="5440" y="169"/>
                  <a:pt x="5026" y="0"/>
                  <a:pt x="46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384;p25"/>
          <p:cNvSpPr/>
          <p:nvPr/>
        </p:nvSpPr>
        <p:spPr>
          <a:xfrm>
            <a:off x="4759771" y="3354547"/>
            <a:ext cx="1085977" cy="1058386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2" y="0"/>
                </a:moveTo>
                <a:cubicBezTo>
                  <a:pt x="3930" y="0"/>
                  <a:pt x="3649" y="107"/>
                  <a:pt x="3435" y="320"/>
                </a:cubicBezTo>
                <a:lnTo>
                  <a:pt x="428" y="3327"/>
                </a:lnTo>
                <a:cubicBezTo>
                  <a:pt x="1" y="3755"/>
                  <a:pt x="1" y="4454"/>
                  <a:pt x="428" y="4882"/>
                </a:cubicBezTo>
                <a:lnTo>
                  <a:pt x="3435" y="7888"/>
                </a:lnTo>
                <a:cubicBezTo>
                  <a:pt x="3649" y="8101"/>
                  <a:pt x="3930" y="8208"/>
                  <a:pt x="4212" y="8208"/>
                </a:cubicBezTo>
                <a:cubicBezTo>
                  <a:pt x="4493" y="8208"/>
                  <a:pt x="4775" y="8101"/>
                  <a:pt x="4989" y="7888"/>
                </a:cubicBezTo>
                <a:lnTo>
                  <a:pt x="7995" y="4882"/>
                </a:lnTo>
                <a:cubicBezTo>
                  <a:pt x="8423" y="4454"/>
                  <a:pt x="8423" y="3755"/>
                  <a:pt x="7995" y="3327"/>
                </a:cubicBezTo>
                <a:lnTo>
                  <a:pt x="4989" y="320"/>
                </a:lnTo>
                <a:cubicBezTo>
                  <a:pt x="4775" y="107"/>
                  <a:pt x="4493" y="0"/>
                  <a:pt x="4212" y="0"/>
                </a:cubicBezTo>
                <a:close/>
              </a:path>
            </a:pathLst>
          </a:custGeom>
          <a:solidFill>
            <a:srgbClr val="88C2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ZoneTexte 177"/>
          <p:cNvSpPr txBox="1"/>
          <p:nvPr/>
        </p:nvSpPr>
        <p:spPr>
          <a:xfrm>
            <a:off x="388741" y="3127720"/>
            <a:ext cx="2300146" cy="2884825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fr-FR" sz="2400" b="1" dirty="0"/>
              <a:t>Amélioration de l’efficacité des supports de diffusion et de la vulgarisation des données</a:t>
            </a:r>
            <a:endParaRPr lang="fr-FR" sz="2400" dirty="0"/>
          </a:p>
        </p:txBody>
      </p:sp>
      <p:sp>
        <p:nvSpPr>
          <p:cNvPr id="44" name="Google Shape;374;p25"/>
          <p:cNvSpPr/>
          <p:nvPr/>
        </p:nvSpPr>
        <p:spPr>
          <a:xfrm>
            <a:off x="5061995" y="5363325"/>
            <a:ext cx="5013000" cy="7926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375;p25"/>
          <p:cNvSpPr txBox="1"/>
          <p:nvPr/>
        </p:nvSpPr>
        <p:spPr>
          <a:xfrm>
            <a:off x="6000962" y="5297946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Organiser des rencontres régulières en présence des acteurs territoriaux pour présenter les résultats des travaux réalisés par le HCP et exposer les approches </a:t>
            </a:r>
            <a:r>
              <a:rPr lang="fr-FR" sz="1200" dirty="0" smtClean="0"/>
              <a:t>utilisées.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377;p25"/>
          <p:cNvSpPr/>
          <p:nvPr/>
        </p:nvSpPr>
        <p:spPr>
          <a:xfrm>
            <a:off x="4782627" y="5175361"/>
            <a:ext cx="1202788" cy="1174681"/>
          </a:xfrm>
          <a:custGeom>
            <a:avLst/>
            <a:gdLst/>
            <a:ahLst/>
            <a:cxnLst/>
            <a:rect l="l" t="t" r="r" b="b"/>
            <a:pathLst>
              <a:path w="9329" h="9111" extrusionOk="0">
                <a:moveTo>
                  <a:pt x="4704" y="907"/>
                </a:moveTo>
                <a:lnTo>
                  <a:pt x="4704" y="907"/>
                </a:lnTo>
                <a:cubicBezTo>
                  <a:pt x="4728" y="907"/>
                  <a:pt x="4747" y="909"/>
                  <a:pt x="4750" y="915"/>
                </a:cubicBezTo>
                <a:cubicBezTo>
                  <a:pt x="4750" y="915"/>
                  <a:pt x="4750" y="915"/>
                  <a:pt x="4749" y="915"/>
                </a:cubicBezTo>
                <a:cubicBezTo>
                  <a:pt x="4744" y="915"/>
                  <a:pt x="4721" y="910"/>
                  <a:pt x="4704" y="907"/>
                </a:cubicBezTo>
                <a:close/>
                <a:moveTo>
                  <a:pt x="4399" y="943"/>
                </a:moveTo>
                <a:cubicBezTo>
                  <a:pt x="4400" y="943"/>
                  <a:pt x="4377" y="956"/>
                  <a:pt x="4361" y="962"/>
                </a:cubicBezTo>
                <a:lnTo>
                  <a:pt x="4361" y="962"/>
                </a:lnTo>
                <a:cubicBezTo>
                  <a:pt x="4364" y="961"/>
                  <a:pt x="4367" y="959"/>
                  <a:pt x="4370" y="958"/>
                </a:cubicBezTo>
                <a:cubicBezTo>
                  <a:pt x="4390" y="947"/>
                  <a:pt x="4398" y="943"/>
                  <a:pt x="4399" y="943"/>
                </a:cubicBezTo>
                <a:close/>
                <a:moveTo>
                  <a:pt x="5020" y="1034"/>
                </a:moveTo>
                <a:lnTo>
                  <a:pt x="5020" y="1034"/>
                </a:lnTo>
                <a:cubicBezTo>
                  <a:pt x="5031" y="1042"/>
                  <a:pt x="5040" y="1050"/>
                  <a:pt x="5047" y="1059"/>
                </a:cubicBezTo>
                <a:lnTo>
                  <a:pt x="5047" y="1059"/>
                </a:lnTo>
                <a:cubicBezTo>
                  <a:pt x="5045" y="1056"/>
                  <a:pt x="5031" y="1043"/>
                  <a:pt x="5020" y="1034"/>
                </a:cubicBezTo>
                <a:close/>
                <a:moveTo>
                  <a:pt x="1127" y="4137"/>
                </a:moveTo>
                <a:lnTo>
                  <a:pt x="1127" y="4137"/>
                </a:lnTo>
                <a:cubicBezTo>
                  <a:pt x="1127" y="4137"/>
                  <a:pt x="1126" y="4138"/>
                  <a:pt x="1125" y="4138"/>
                </a:cubicBezTo>
                <a:lnTo>
                  <a:pt x="1125" y="4138"/>
                </a:lnTo>
                <a:cubicBezTo>
                  <a:pt x="1126" y="4138"/>
                  <a:pt x="1127" y="4137"/>
                  <a:pt x="1127" y="4137"/>
                </a:cubicBezTo>
                <a:close/>
                <a:moveTo>
                  <a:pt x="1023" y="4310"/>
                </a:moveTo>
                <a:lnTo>
                  <a:pt x="1023" y="4310"/>
                </a:lnTo>
                <a:cubicBezTo>
                  <a:pt x="1018" y="4322"/>
                  <a:pt x="1012" y="4332"/>
                  <a:pt x="1012" y="4332"/>
                </a:cubicBezTo>
                <a:cubicBezTo>
                  <a:pt x="1012" y="4332"/>
                  <a:pt x="1015" y="4326"/>
                  <a:pt x="1023" y="4310"/>
                </a:cubicBezTo>
                <a:close/>
                <a:moveTo>
                  <a:pt x="8269" y="4435"/>
                </a:moveTo>
                <a:cubicBezTo>
                  <a:pt x="8269" y="4435"/>
                  <a:pt x="8269" y="4435"/>
                  <a:pt x="8269" y="4435"/>
                </a:cubicBezTo>
                <a:lnTo>
                  <a:pt x="8269" y="4435"/>
                </a:lnTo>
                <a:cubicBezTo>
                  <a:pt x="8269" y="4435"/>
                  <a:pt x="8269" y="4435"/>
                  <a:pt x="8269" y="4435"/>
                </a:cubicBezTo>
                <a:close/>
                <a:moveTo>
                  <a:pt x="984" y="4434"/>
                </a:moveTo>
                <a:cubicBezTo>
                  <a:pt x="983" y="4434"/>
                  <a:pt x="978" y="4461"/>
                  <a:pt x="976" y="4476"/>
                </a:cubicBezTo>
                <a:lnTo>
                  <a:pt x="976" y="4476"/>
                </a:lnTo>
                <a:cubicBezTo>
                  <a:pt x="977" y="4455"/>
                  <a:pt x="978" y="4437"/>
                  <a:pt x="984" y="4434"/>
                </a:cubicBezTo>
                <a:close/>
                <a:moveTo>
                  <a:pt x="1012" y="4784"/>
                </a:moveTo>
                <a:lnTo>
                  <a:pt x="1012" y="4784"/>
                </a:lnTo>
                <a:cubicBezTo>
                  <a:pt x="1012" y="4784"/>
                  <a:pt x="1018" y="4794"/>
                  <a:pt x="1023" y="4806"/>
                </a:cubicBezTo>
                <a:lnTo>
                  <a:pt x="1023" y="4806"/>
                </a:lnTo>
                <a:cubicBezTo>
                  <a:pt x="1015" y="4790"/>
                  <a:pt x="1012" y="4784"/>
                  <a:pt x="1012" y="4784"/>
                </a:cubicBezTo>
                <a:close/>
                <a:moveTo>
                  <a:pt x="8219" y="4837"/>
                </a:moveTo>
                <a:cubicBezTo>
                  <a:pt x="8218" y="4837"/>
                  <a:pt x="8218" y="4838"/>
                  <a:pt x="8218" y="4838"/>
                </a:cubicBezTo>
                <a:cubicBezTo>
                  <a:pt x="8218" y="4838"/>
                  <a:pt x="8218" y="4837"/>
                  <a:pt x="8219" y="4837"/>
                </a:cubicBezTo>
                <a:close/>
                <a:moveTo>
                  <a:pt x="4350" y="8151"/>
                </a:moveTo>
                <a:cubicBezTo>
                  <a:pt x="4351" y="8151"/>
                  <a:pt x="4376" y="8164"/>
                  <a:pt x="4391" y="8172"/>
                </a:cubicBezTo>
                <a:lnTo>
                  <a:pt x="4391" y="8172"/>
                </a:lnTo>
                <a:cubicBezTo>
                  <a:pt x="4372" y="8166"/>
                  <a:pt x="4356" y="8159"/>
                  <a:pt x="4350" y="8151"/>
                </a:cubicBezTo>
                <a:close/>
                <a:moveTo>
                  <a:pt x="4752" y="8202"/>
                </a:moveTo>
                <a:cubicBezTo>
                  <a:pt x="4759" y="8202"/>
                  <a:pt x="4754" y="8203"/>
                  <a:pt x="4723" y="8205"/>
                </a:cubicBezTo>
                <a:cubicBezTo>
                  <a:pt x="4717" y="8206"/>
                  <a:pt x="4711" y="8206"/>
                  <a:pt x="4705" y="8206"/>
                </a:cubicBezTo>
                <a:lnTo>
                  <a:pt x="4705" y="8206"/>
                </a:lnTo>
                <a:cubicBezTo>
                  <a:pt x="4720" y="8204"/>
                  <a:pt x="4744" y="8202"/>
                  <a:pt x="4752" y="8202"/>
                </a:cubicBezTo>
                <a:close/>
                <a:moveTo>
                  <a:pt x="4694" y="907"/>
                </a:moveTo>
                <a:cubicBezTo>
                  <a:pt x="4695" y="907"/>
                  <a:pt x="4696" y="907"/>
                  <a:pt x="4697" y="907"/>
                </a:cubicBezTo>
                <a:lnTo>
                  <a:pt x="4697" y="907"/>
                </a:lnTo>
                <a:cubicBezTo>
                  <a:pt x="4703" y="908"/>
                  <a:pt x="4711" y="911"/>
                  <a:pt x="4723" y="914"/>
                </a:cubicBezTo>
                <a:cubicBezTo>
                  <a:pt x="4748" y="920"/>
                  <a:pt x="4774" y="925"/>
                  <a:pt x="4799" y="931"/>
                </a:cubicBezTo>
                <a:cubicBezTo>
                  <a:pt x="4808" y="934"/>
                  <a:pt x="4849" y="948"/>
                  <a:pt x="4875" y="957"/>
                </a:cubicBezTo>
                <a:lnTo>
                  <a:pt x="4875" y="957"/>
                </a:lnTo>
                <a:cubicBezTo>
                  <a:pt x="4894" y="967"/>
                  <a:pt x="4928" y="983"/>
                  <a:pt x="4939" y="989"/>
                </a:cubicBezTo>
                <a:cubicBezTo>
                  <a:pt x="4958" y="1000"/>
                  <a:pt x="4985" y="1012"/>
                  <a:pt x="5009" y="1027"/>
                </a:cubicBezTo>
                <a:lnTo>
                  <a:pt x="5009" y="1027"/>
                </a:lnTo>
                <a:cubicBezTo>
                  <a:pt x="5011" y="1030"/>
                  <a:pt x="5019" y="1037"/>
                  <a:pt x="5032" y="1050"/>
                </a:cubicBezTo>
                <a:cubicBezTo>
                  <a:pt x="5047" y="1065"/>
                  <a:pt x="5065" y="1081"/>
                  <a:pt x="5081" y="1096"/>
                </a:cubicBezTo>
                <a:lnTo>
                  <a:pt x="5111" y="1127"/>
                </a:lnTo>
                <a:lnTo>
                  <a:pt x="5322" y="1339"/>
                </a:lnTo>
                <a:lnTo>
                  <a:pt x="6146" y="2162"/>
                </a:lnTo>
                <a:lnTo>
                  <a:pt x="7929" y="3945"/>
                </a:lnTo>
                <a:cubicBezTo>
                  <a:pt x="7980" y="3996"/>
                  <a:pt x="8033" y="4047"/>
                  <a:pt x="8084" y="4099"/>
                </a:cubicBezTo>
                <a:cubicBezTo>
                  <a:pt x="8089" y="4106"/>
                  <a:pt x="8095" y="4111"/>
                  <a:pt x="8100" y="4118"/>
                </a:cubicBezTo>
                <a:cubicBezTo>
                  <a:pt x="8109" y="4126"/>
                  <a:pt x="8117" y="4136"/>
                  <a:pt x="8126" y="4145"/>
                </a:cubicBezTo>
                <a:lnTo>
                  <a:pt x="8126" y="4145"/>
                </a:lnTo>
                <a:cubicBezTo>
                  <a:pt x="8135" y="4173"/>
                  <a:pt x="8200" y="4257"/>
                  <a:pt x="8211" y="4275"/>
                </a:cubicBezTo>
                <a:cubicBezTo>
                  <a:pt x="8216" y="4285"/>
                  <a:pt x="8220" y="4295"/>
                  <a:pt x="8225" y="4305"/>
                </a:cubicBezTo>
                <a:lnTo>
                  <a:pt x="8225" y="4305"/>
                </a:lnTo>
                <a:cubicBezTo>
                  <a:pt x="8236" y="4343"/>
                  <a:pt x="8250" y="4378"/>
                  <a:pt x="8260" y="4416"/>
                </a:cubicBezTo>
                <a:cubicBezTo>
                  <a:pt x="8263" y="4428"/>
                  <a:pt x="8265" y="4439"/>
                  <a:pt x="8268" y="4450"/>
                </a:cubicBezTo>
                <a:lnTo>
                  <a:pt x="8268" y="4450"/>
                </a:lnTo>
                <a:cubicBezTo>
                  <a:pt x="8266" y="4490"/>
                  <a:pt x="8277" y="4536"/>
                  <a:pt x="8275" y="4575"/>
                </a:cubicBezTo>
                <a:cubicBezTo>
                  <a:pt x="8275" y="4595"/>
                  <a:pt x="8274" y="4618"/>
                  <a:pt x="8273" y="4638"/>
                </a:cubicBezTo>
                <a:cubicBezTo>
                  <a:pt x="8271" y="4656"/>
                  <a:pt x="8261" y="4680"/>
                  <a:pt x="8261" y="4680"/>
                </a:cubicBezTo>
                <a:cubicBezTo>
                  <a:pt x="8261" y="4680"/>
                  <a:pt x="8264" y="4674"/>
                  <a:pt x="8273" y="4656"/>
                </a:cubicBezTo>
                <a:lnTo>
                  <a:pt x="8273" y="4656"/>
                </a:lnTo>
                <a:cubicBezTo>
                  <a:pt x="8271" y="4661"/>
                  <a:pt x="8269" y="4667"/>
                  <a:pt x="8268" y="4671"/>
                </a:cubicBezTo>
                <a:cubicBezTo>
                  <a:pt x="8264" y="4692"/>
                  <a:pt x="8259" y="4712"/>
                  <a:pt x="8253" y="4733"/>
                </a:cubicBezTo>
                <a:cubicBezTo>
                  <a:pt x="8249" y="4746"/>
                  <a:pt x="8245" y="4772"/>
                  <a:pt x="8239" y="4796"/>
                </a:cubicBezTo>
                <a:lnTo>
                  <a:pt x="8239" y="4796"/>
                </a:lnTo>
                <a:cubicBezTo>
                  <a:pt x="8236" y="4798"/>
                  <a:pt x="8232" y="4805"/>
                  <a:pt x="8226" y="4815"/>
                </a:cubicBezTo>
                <a:cubicBezTo>
                  <a:pt x="8213" y="4839"/>
                  <a:pt x="8202" y="4863"/>
                  <a:pt x="8187" y="4886"/>
                </a:cubicBezTo>
                <a:cubicBezTo>
                  <a:pt x="8176" y="4905"/>
                  <a:pt x="8166" y="4923"/>
                  <a:pt x="8152" y="4941"/>
                </a:cubicBezTo>
                <a:cubicBezTo>
                  <a:pt x="8150" y="4945"/>
                  <a:pt x="8145" y="4953"/>
                  <a:pt x="8139" y="4960"/>
                </a:cubicBezTo>
                <a:lnTo>
                  <a:pt x="8139" y="4960"/>
                </a:lnTo>
                <a:cubicBezTo>
                  <a:pt x="8122" y="4978"/>
                  <a:pt x="8095" y="5007"/>
                  <a:pt x="8089" y="5014"/>
                </a:cubicBezTo>
                <a:lnTo>
                  <a:pt x="8081" y="5022"/>
                </a:lnTo>
                <a:cubicBezTo>
                  <a:pt x="8028" y="5076"/>
                  <a:pt x="7972" y="5131"/>
                  <a:pt x="7917" y="5186"/>
                </a:cubicBezTo>
                <a:lnTo>
                  <a:pt x="6132" y="6971"/>
                </a:lnTo>
                <a:lnTo>
                  <a:pt x="5310" y="7793"/>
                </a:lnTo>
                <a:lnTo>
                  <a:pt x="5107" y="7995"/>
                </a:lnTo>
                <a:cubicBezTo>
                  <a:pt x="5091" y="8012"/>
                  <a:pt x="5076" y="8028"/>
                  <a:pt x="5059" y="8044"/>
                </a:cubicBezTo>
                <a:cubicBezTo>
                  <a:pt x="5055" y="8047"/>
                  <a:pt x="5036" y="8063"/>
                  <a:pt x="5023" y="8075"/>
                </a:cubicBezTo>
                <a:lnTo>
                  <a:pt x="5023" y="8075"/>
                </a:lnTo>
                <a:cubicBezTo>
                  <a:pt x="5036" y="8066"/>
                  <a:pt x="5053" y="8056"/>
                  <a:pt x="5054" y="8056"/>
                </a:cubicBezTo>
                <a:lnTo>
                  <a:pt x="5054" y="8056"/>
                </a:lnTo>
                <a:cubicBezTo>
                  <a:pt x="5054" y="8056"/>
                  <a:pt x="5047" y="8061"/>
                  <a:pt x="5023" y="8076"/>
                </a:cubicBezTo>
                <a:cubicBezTo>
                  <a:pt x="5021" y="8078"/>
                  <a:pt x="5019" y="8079"/>
                  <a:pt x="5017" y="8080"/>
                </a:cubicBezTo>
                <a:lnTo>
                  <a:pt x="5017" y="8080"/>
                </a:lnTo>
                <a:cubicBezTo>
                  <a:pt x="5019" y="8079"/>
                  <a:pt x="5021" y="8077"/>
                  <a:pt x="5023" y="8075"/>
                </a:cubicBezTo>
                <a:lnTo>
                  <a:pt x="5023" y="8075"/>
                </a:lnTo>
                <a:cubicBezTo>
                  <a:pt x="5019" y="8078"/>
                  <a:pt x="5015" y="8081"/>
                  <a:pt x="5012" y="8083"/>
                </a:cubicBezTo>
                <a:lnTo>
                  <a:pt x="5012" y="8083"/>
                </a:lnTo>
                <a:cubicBezTo>
                  <a:pt x="5014" y="8082"/>
                  <a:pt x="5016" y="8081"/>
                  <a:pt x="5017" y="8080"/>
                </a:cubicBezTo>
                <a:lnTo>
                  <a:pt x="5017" y="8080"/>
                </a:lnTo>
                <a:cubicBezTo>
                  <a:pt x="5012" y="8085"/>
                  <a:pt x="5009" y="8088"/>
                  <a:pt x="5009" y="8088"/>
                </a:cubicBezTo>
                <a:cubicBezTo>
                  <a:pt x="5009" y="8087"/>
                  <a:pt x="5010" y="8085"/>
                  <a:pt x="5012" y="8083"/>
                </a:cubicBezTo>
                <a:lnTo>
                  <a:pt x="5012" y="8083"/>
                </a:lnTo>
                <a:cubicBezTo>
                  <a:pt x="4984" y="8101"/>
                  <a:pt x="4956" y="8119"/>
                  <a:pt x="4927" y="8135"/>
                </a:cubicBezTo>
                <a:cubicBezTo>
                  <a:pt x="4912" y="8143"/>
                  <a:pt x="4896" y="8150"/>
                  <a:pt x="4881" y="8158"/>
                </a:cubicBezTo>
                <a:lnTo>
                  <a:pt x="4881" y="8158"/>
                </a:lnTo>
                <a:cubicBezTo>
                  <a:pt x="4839" y="8172"/>
                  <a:pt x="4798" y="8186"/>
                  <a:pt x="4755" y="8196"/>
                </a:cubicBezTo>
                <a:cubicBezTo>
                  <a:pt x="4742" y="8200"/>
                  <a:pt x="4713" y="8201"/>
                  <a:pt x="4699" y="8207"/>
                </a:cubicBezTo>
                <a:lnTo>
                  <a:pt x="4699" y="8207"/>
                </a:lnTo>
                <a:cubicBezTo>
                  <a:pt x="4670" y="8208"/>
                  <a:pt x="4642" y="8209"/>
                  <a:pt x="4612" y="8209"/>
                </a:cubicBezTo>
                <a:cubicBezTo>
                  <a:pt x="4592" y="8209"/>
                  <a:pt x="4570" y="8207"/>
                  <a:pt x="4550" y="8206"/>
                </a:cubicBezTo>
                <a:cubicBezTo>
                  <a:pt x="4532" y="8204"/>
                  <a:pt x="4508" y="8194"/>
                  <a:pt x="4507" y="8194"/>
                </a:cubicBezTo>
                <a:lnTo>
                  <a:pt x="4507" y="8194"/>
                </a:lnTo>
                <a:cubicBezTo>
                  <a:pt x="4507" y="8194"/>
                  <a:pt x="4511" y="8196"/>
                  <a:pt x="4521" y="8201"/>
                </a:cubicBezTo>
                <a:lnTo>
                  <a:pt x="4521" y="8201"/>
                </a:lnTo>
                <a:cubicBezTo>
                  <a:pt x="4505" y="8197"/>
                  <a:pt x="4488" y="8194"/>
                  <a:pt x="4471" y="8190"/>
                </a:cubicBezTo>
                <a:cubicBezTo>
                  <a:pt x="4457" y="8186"/>
                  <a:pt x="4425" y="8181"/>
                  <a:pt x="4398" y="8173"/>
                </a:cubicBezTo>
                <a:lnTo>
                  <a:pt x="4398" y="8173"/>
                </a:lnTo>
                <a:cubicBezTo>
                  <a:pt x="4393" y="8171"/>
                  <a:pt x="4385" y="8166"/>
                  <a:pt x="4372" y="8159"/>
                </a:cubicBezTo>
                <a:cubicBezTo>
                  <a:pt x="4353" y="8149"/>
                  <a:pt x="4334" y="8140"/>
                  <a:pt x="4315" y="8129"/>
                </a:cubicBezTo>
                <a:cubicBezTo>
                  <a:pt x="4288" y="8113"/>
                  <a:pt x="4262" y="8096"/>
                  <a:pt x="4237" y="8079"/>
                </a:cubicBezTo>
                <a:lnTo>
                  <a:pt x="4237" y="8079"/>
                </a:lnTo>
                <a:cubicBezTo>
                  <a:pt x="4237" y="8078"/>
                  <a:pt x="4237" y="8078"/>
                  <a:pt x="4237" y="8078"/>
                </a:cubicBezTo>
                <a:cubicBezTo>
                  <a:pt x="4212" y="8056"/>
                  <a:pt x="4191" y="8037"/>
                  <a:pt x="4170" y="8018"/>
                </a:cubicBezTo>
                <a:lnTo>
                  <a:pt x="4170" y="8018"/>
                </a:lnTo>
                <a:cubicBezTo>
                  <a:pt x="4170" y="8018"/>
                  <a:pt x="4170" y="8018"/>
                  <a:pt x="4170" y="8018"/>
                </a:cubicBezTo>
                <a:lnTo>
                  <a:pt x="2852" y="6701"/>
                </a:lnTo>
                <a:lnTo>
                  <a:pt x="1224" y="5073"/>
                </a:lnTo>
                <a:lnTo>
                  <a:pt x="1171" y="5019"/>
                </a:lnTo>
                <a:lnTo>
                  <a:pt x="1164" y="5013"/>
                </a:lnTo>
                <a:cubicBezTo>
                  <a:pt x="1149" y="4998"/>
                  <a:pt x="1135" y="4979"/>
                  <a:pt x="1118" y="4964"/>
                </a:cubicBezTo>
                <a:cubicBezTo>
                  <a:pt x="1113" y="4959"/>
                  <a:pt x="1107" y="4954"/>
                  <a:pt x="1102" y="4951"/>
                </a:cubicBezTo>
                <a:lnTo>
                  <a:pt x="1102" y="4951"/>
                </a:lnTo>
                <a:cubicBezTo>
                  <a:pt x="1081" y="4921"/>
                  <a:pt x="1063" y="4882"/>
                  <a:pt x="1049" y="4856"/>
                </a:cubicBezTo>
                <a:cubicBezTo>
                  <a:pt x="1044" y="4848"/>
                  <a:pt x="1040" y="4839"/>
                  <a:pt x="1035" y="4830"/>
                </a:cubicBezTo>
                <a:lnTo>
                  <a:pt x="1035" y="4830"/>
                </a:lnTo>
                <a:cubicBezTo>
                  <a:pt x="1034" y="4800"/>
                  <a:pt x="1003" y="4742"/>
                  <a:pt x="997" y="4716"/>
                </a:cubicBezTo>
                <a:cubicBezTo>
                  <a:pt x="992" y="4696"/>
                  <a:pt x="988" y="4675"/>
                  <a:pt x="983" y="4655"/>
                </a:cubicBezTo>
                <a:cubicBezTo>
                  <a:pt x="978" y="4636"/>
                  <a:pt x="976" y="4629"/>
                  <a:pt x="975" y="4629"/>
                </a:cubicBezTo>
                <a:lnTo>
                  <a:pt x="975" y="4629"/>
                </a:lnTo>
                <a:cubicBezTo>
                  <a:pt x="974" y="4629"/>
                  <a:pt x="986" y="4682"/>
                  <a:pt x="984" y="4682"/>
                </a:cubicBezTo>
                <a:cubicBezTo>
                  <a:pt x="984" y="4682"/>
                  <a:pt x="984" y="4682"/>
                  <a:pt x="984" y="4682"/>
                </a:cubicBezTo>
                <a:cubicBezTo>
                  <a:pt x="969" y="4674"/>
                  <a:pt x="977" y="4560"/>
                  <a:pt x="978" y="4542"/>
                </a:cubicBezTo>
                <a:cubicBezTo>
                  <a:pt x="978" y="4533"/>
                  <a:pt x="976" y="4509"/>
                  <a:pt x="976" y="4486"/>
                </a:cubicBezTo>
                <a:lnTo>
                  <a:pt x="976" y="4486"/>
                </a:lnTo>
                <a:cubicBezTo>
                  <a:pt x="977" y="4484"/>
                  <a:pt x="979" y="4477"/>
                  <a:pt x="983" y="4461"/>
                </a:cubicBezTo>
                <a:cubicBezTo>
                  <a:pt x="988" y="4441"/>
                  <a:pt x="992" y="4420"/>
                  <a:pt x="997" y="4400"/>
                </a:cubicBezTo>
                <a:cubicBezTo>
                  <a:pt x="1004" y="4374"/>
                  <a:pt x="1035" y="4317"/>
                  <a:pt x="1036" y="4287"/>
                </a:cubicBezTo>
                <a:lnTo>
                  <a:pt x="1036" y="4287"/>
                </a:lnTo>
                <a:cubicBezTo>
                  <a:pt x="1043" y="4272"/>
                  <a:pt x="1049" y="4258"/>
                  <a:pt x="1057" y="4245"/>
                </a:cubicBezTo>
                <a:cubicBezTo>
                  <a:pt x="1069" y="4224"/>
                  <a:pt x="1083" y="4193"/>
                  <a:pt x="1100" y="4167"/>
                </a:cubicBezTo>
                <a:lnTo>
                  <a:pt x="1100" y="4167"/>
                </a:lnTo>
                <a:cubicBezTo>
                  <a:pt x="1106" y="4164"/>
                  <a:pt x="1112" y="4158"/>
                  <a:pt x="1118" y="4152"/>
                </a:cubicBezTo>
                <a:cubicBezTo>
                  <a:pt x="1133" y="4135"/>
                  <a:pt x="1149" y="4119"/>
                  <a:pt x="1164" y="4103"/>
                </a:cubicBezTo>
                <a:lnTo>
                  <a:pt x="1172" y="4096"/>
                </a:lnTo>
                <a:cubicBezTo>
                  <a:pt x="1190" y="4077"/>
                  <a:pt x="1209" y="4058"/>
                  <a:pt x="1228" y="4040"/>
                </a:cubicBezTo>
                <a:lnTo>
                  <a:pt x="1480" y="3787"/>
                </a:lnTo>
                <a:lnTo>
                  <a:pt x="3364" y="1903"/>
                </a:lnTo>
                <a:lnTo>
                  <a:pt x="4067" y="1201"/>
                </a:lnTo>
                <a:cubicBezTo>
                  <a:pt x="4106" y="1162"/>
                  <a:pt x="4145" y="1122"/>
                  <a:pt x="4185" y="1084"/>
                </a:cubicBezTo>
                <a:cubicBezTo>
                  <a:pt x="4200" y="1069"/>
                  <a:pt x="4217" y="1055"/>
                  <a:pt x="4232" y="1040"/>
                </a:cubicBezTo>
                <a:lnTo>
                  <a:pt x="4232" y="1040"/>
                </a:lnTo>
                <a:cubicBezTo>
                  <a:pt x="4260" y="1022"/>
                  <a:pt x="4286" y="1004"/>
                  <a:pt x="4313" y="988"/>
                </a:cubicBezTo>
                <a:cubicBezTo>
                  <a:pt x="4327" y="980"/>
                  <a:pt x="4341" y="974"/>
                  <a:pt x="4354" y="967"/>
                </a:cubicBezTo>
                <a:lnTo>
                  <a:pt x="4354" y="967"/>
                </a:lnTo>
                <a:cubicBezTo>
                  <a:pt x="4385" y="966"/>
                  <a:pt x="4457" y="930"/>
                  <a:pt x="4483" y="924"/>
                </a:cubicBezTo>
                <a:cubicBezTo>
                  <a:pt x="4501" y="920"/>
                  <a:pt x="4519" y="917"/>
                  <a:pt x="4537" y="913"/>
                </a:cubicBezTo>
                <a:lnTo>
                  <a:pt x="4537" y="913"/>
                </a:lnTo>
                <a:cubicBezTo>
                  <a:pt x="4567" y="911"/>
                  <a:pt x="4596" y="909"/>
                  <a:pt x="4625" y="909"/>
                </a:cubicBezTo>
                <a:cubicBezTo>
                  <a:pt x="4634" y="909"/>
                  <a:pt x="4665" y="907"/>
                  <a:pt x="4694" y="907"/>
                </a:cubicBezTo>
                <a:close/>
                <a:moveTo>
                  <a:pt x="4608" y="1"/>
                </a:moveTo>
                <a:cubicBezTo>
                  <a:pt x="4349" y="1"/>
                  <a:pt x="4088" y="65"/>
                  <a:pt x="3849" y="201"/>
                </a:cubicBezTo>
                <a:cubicBezTo>
                  <a:pt x="3602" y="342"/>
                  <a:pt x="3407" y="567"/>
                  <a:pt x="3208" y="765"/>
                </a:cubicBezTo>
                <a:lnTo>
                  <a:pt x="1260" y="2713"/>
                </a:lnTo>
                <a:lnTo>
                  <a:pt x="580" y="3393"/>
                </a:lnTo>
                <a:cubicBezTo>
                  <a:pt x="470" y="3504"/>
                  <a:pt x="365" y="3620"/>
                  <a:pt x="284" y="3754"/>
                </a:cubicBezTo>
                <a:cubicBezTo>
                  <a:pt x="61" y="4123"/>
                  <a:pt x="1" y="4605"/>
                  <a:pt x="134" y="5017"/>
                </a:cubicBezTo>
                <a:cubicBezTo>
                  <a:pt x="251" y="5382"/>
                  <a:pt x="494" y="5631"/>
                  <a:pt x="755" y="5892"/>
                </a:cubicBezTo>
                <a:lnTo>
                  <a:pt x="1622" y="6758"/>
                </a:lnTo>
                <a:lnTo>
                  <a:pt x="3415" y="8552"/>
                </a:lnTo>
                <a:lnTo>
                  <a:pt x="3488" y="8624"/>
                </a:lnTo>
                <a:lnTo>
                  <a:pt x="3488" y="8624"/>
                </a:lnTo>
                <a:cubicBezTo>
                  <a:pt x="3499" y="8638"/>
                  <a:pt x="3511" y="8652"/>
                  <a:pt x="3525" y="8665"/>
                </a:cubicBezTo>
                <a:cubicBezTo>
                  <a:pt x="3831" y="8962"/>
                  <a:pt x="4227" y="9110"/>
                  <a:pt x="4624" y="9110"/>
                </a:cubicBezTo>
                <a:cubicBezTo>
                  <a:pt x="5023" y="9110"/>
                  <a:pt x="5421" y="8960"/>
                  <a:pt x="5727" y="8660"/>
                </a:cubicBezTo>
                <a:cubicBezTo>
                  <a:pt x="5895" y="8494"/>
                  <a:pt x="6060" y="8327"/>
                  <a:pt x="6227" y="8160"/>
                </a:cubicBezTo>
                <a:lnTo>
                  <a:pt x="8208" y="6179"/>
                </a:lnTo>
                <a:cubicBezTo>
                  <a:pt x="8380" y="6007"/>
                  <a:pt x="8553" y="5838"/>
                  <a:pt x="8723" y="5664"/>
                </a:cubicBezTo>
                <a:cubicBezTo>
                  <a:pt x="9307" y="5069"/>
                  <a:pt x="9328" y="4129"/>
                  <a:pt x="8776" y="3506"/>
                </a:cubicBezTo>
                <a:cubicBezTo>
                  <a:pt x="8633" y="3346"/>
                  <a:pt x="8473" y="3201"/>
                  <a:pt x="8321" y="3049"/>
                </a:cubicBezTo>
                <a:lnTo>
                  <a:pt x="7372" y="2099"/>
                </a:lnTo>
                <a:cubicBezTo>
                  <a:pt x="6831" y="1560"/>
                  <a:pt x="6292" y="1018"/>
                  <a:pt x="5751" y="478"/>
                </a:cubicBezTo>
                <a:cubicBezTo>
                  <a:pt x="5440" y="169"/>
                  <a:pt x="5027" y="1"/>
                  <a:pt x="46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78;p25"/>
          <p:cNvSpPr/>
          <p:nvPr/>
        </p:nvSpPr>
        <p:spPr>
          <a:xfrm>
            <a:off x="4821661" y="5246075"/>
            <a:ext cx="1085977" cy="1058515"/>
          </a:xfrm>
          <a:custGeom>
            <a:avLst/>
            <a:gdLst/>
            <a:ahLst/>
            <a:cxnLst/>
            <a:rect l="l" t="t" r="r" b="b"/>
            <a:pathLst>
              <a:path w="8423" h="8210" extrusionOk="0">
                <a:moveTo>
                  <a:pt x="4211" y="1"/>
                </a:moveTo>
                <a:cubicBezTo>
                  <a:pt x="3930" y="1"/>
                  <a:pt x="3648" y="107"/>
                  <a:pt x="3435" y="321"/>
                </a:cubicBezTo>
                <a:lnTo>
                  <a:pt x="428" y="3328"/>
                </a:lnTo>
                <a:cubicBezTo>
                  <a:pt x="0" y="3755"/>
                  <a:pt x="0" y="4454"/>
                  <a:pt x="428" y="4882"/>
                </a:cubicBezTo>
                <a:lnTo>
                  <a:pt x="3435" y="7888"/>
                </a:lnTo>
                <a:cubicBezTo>
                  <a:pt x="3648" y="8102"/>
                  <a:pt x="3930" y="8209"/>
                  <a:pt x="4211" y="8209"/>
                </a:cubicBezTo>
                <a:cubicBezTo>
                  <a:pt x="4493" y="8209"/>
                  <a:pt x="4775" y="8102"/>
                  <a:pt x="4988" y="7888"/>
                </a:cubicBezTo>
                <a:lnTo>
                  <a:pt x="7995" y="4882"/>
                </a:lnTo>
                <a:cubicBezTo>
                  <a:pt x="8423" y="4454"/>
                  <a:pt x="8423" y="3755"/>
                  <a:pt x="7995" y="3328"/>
                </a:cubicBezTo>
                <a:lnTo>
                  <a:pt x="4988" y="321"/>
                </a:lnTo>
                <a:cubicBezTo>
                  <a:pt x="4775" y="107"/>
                  <a:pt x="4493" y="1"/>
                  <a:pt x="4211" y="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348;p25"/>
          <p:cNvGrpSpPr/>
          <p:nvPr/>
        </p:nvGrpSpPr>
        <p:grpSpPr>
          <a:xfrm>
            <a:off x="3158931" y="5295458"/>
            <a:ext cx="314317" cy="311710"/>
            <a:chOff x="2712605" y="3705739"/>
            <a:chExt cx="300592" cy="28117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9" name="Google Shape;349;p25"/>
            <p:cNvSpPr/>
            <p:nvPr/>
          </p:nvSpPr>
          <p:spPr>
            <a:xfrm>
              <a:off x="2712605" y="3705739"/>
              <a:ext cx="300592" cy="281174"/>
            </a:xfrm>
            <a:custGeom>
              <a:avLst/>
              <a:gdLst/>
              <a:ahLst/>
              <a:cxnLst/>
              <a:rect l="l" t="t" r="r" b="b"/>
              <a:pathLst>
                <a:path w="2802" h="2621" extrusionOk="0">
                  <a:moveTo>
                    <a:pt x="1350" y="832"/>
                  </a:moveTo>
                  <a:lnTo>
                    <a:pt x="1350" y="832"/>
                  </a:lnTo>
                  <a:cubicBezTo>
                    <a:pt x="1346" y="833"/>
                    <a:pt x="1341" y="834"/>
                    <a:pt x="1337" y="835"/>
                  </a:cubicBezTo>
                  <a:lnTo>
                    <a:pt x="1337" y="835"/>
                  </a:lnTo>
                  <a:cubicBezTo>
                    <a:pt x="1333" y="834"/>
                    <a:pt x="1329" y="834"/>
                    <a:pt x="1324" y="833"/>
                  </a:cubicBezTo>
                  <a:lnTo>
                    <a:pt x="1324" y="833"/>
                  </a:lnTo>
                  <a:cubicBezTo>
                    <a:pt x="1325" y="833"/>
                    <a:pt x="1327" y="833"/>
                    <a:pt x="1328" y="833"/>
                  </a:cubicBezTo>
                  <a:cubicBezTo>
                    <a:pt x="1335" y="833"/>
                    <a:pt x="1342" y="833"/>
                    <a:pt x="1350" y="832"/>
                  </a:cubicBezTo>
                  <a:close/>
                  <a:moveTo>
                    <a:pt x="1645" y="874"/>
                  </a:moveTo>
                  <a:cubicBezTo>
                    <a:pt x="1645" y="874"/>
                    <a:pt x="1645" y="874"/>
                    <a:pt x="1645" y="874"/>
                  </a:cubicBezTo>
                  <a:cubicBezTo>
                    <a:pt x="1645" y="874"/>
                    <a:pt x="1645" y="874"/>
                    <a:pt x="1645" y="874"/>
                  </a:cubicBezTo>
                  <a:close/>
                  <a:moveTo>
                    <a:pt x="1800" y="1004"/>
                  </a:moveTo>
                  <a:lnTo>
                    <a:pt x="1800" y="1004"/>
                  </a:lnTo>
                  <a:cubicBezTo>
                    <a:pt x="1803" y="1008"/>
                    <a:pt x="1806" y="1012"/>
                    <a:pt x="1808" y="1016"/>
                  </a:cubicBezTo>
                  <a:lnTo>
                    <a:pt x="1808" y="1016"/>
                  </a:lnTo>
                  <a:cubicBezTo>
                    <a:pt x="1805" y="1012"/>
                    <a:pt x="1802" y="1008"/>
                    <a:pt x="1800" y="1004"/>
                  </a:cubicBezTo>
                  <a:close/>
                  <a:moveTo>
                    <a:pt x="1902" y="1225"/>
                  </a:moveTo>
                  <a:lnTo>
                    <a:pt x="1902" y="1225"/>
                  </a:lnTo>
                  <a:cubicBezTo>
                    <a:pt x="1903" y="1230"/>
                    <a:pt x="1904" y="1234"/>
                    <a:pt x="1905" y="1238"/>
                  </a:cubicBezTo>
                  <a:cubicBezTo>
                    <a:pt x="1908" y="1251"/>
                    <a:pt x="1908" y="1261"/>
                    <a:pt x="1908" y="1267"/>
                  </a:cubicBezTo>
                  <a:lnTo>
                    <a:pt x="1908" y="1267"/>
                  </a:lnTo>
                  <a:cubicBezTo>
                    <a:pt x="1906" y="1254"/>
                    <a:pt x="1903" y="1239"/>
                    <a:pt x="1902" y="1225"/>
                  </a:cubicBezTo>
                  <a:close/>
                  <a:moveTo>
                    <a:pt x="1323" y="1789"/>
                  </a:moveTo>
                  <a:cubicBezTo>
                    <a:pt x="1319" y="1789"/>
                    <a:pt x="1345" y="1797"/>
                    <a:pt x="1369" y="1800"/>
                  </a:cubicBezTo>
                  <a:lnTo>
                    <a:pt x="1369" y="1800"/>
                  </a:lnTo>
                  <a:cubicBezTo>
                    <a:pt x="1339" y="1791"/>
                    <a:pt x="1326" y="1789"/>
                    <a:pt x="1323" y="1789"/>
                  </a:cubicBezTo>
                  <a:close/>
                  <a:moveTo>
                    <a:pt x="1420" y="824"/>
                  </a:moveTo>
                  <a:cubicBezTo>
                    <a:pt x="1437" y="824"/>
                    <a:pt x="1452" y="825"/>
                    <a:pt x="1468" y="826"/>
                  </a:cubicBezTo>
                  <a:lnTo>
                    <a:pt x="1468" y="826"/>
                  </a:lnTo>
                  <a:cubicBezTo>
                    <a:pt x="1497" y="839"/>
                    <a:pt x="1547" y="840"/>
                    <a:pt x="1578" y="849"/>
                  </a:cubicBezTo>
                  <a:cubicBezTo>
                    <a:pt x="1592" y="854"/>
                    <a:pt x="1609" y="862"/>
                    <a:pt x="1624" y="868"/>
                  </a:cubicBezTo>
                  <a:lnTo>
                    <a:pt x="1624" y="868"/>
                  </a:lnTo>
                  <a:cubicBezTo>
                    <a:pt x="1655" y="886"/>
                    <a:pt x="1686" y="903"/>
                    <a:pt x="1716" y="922"/>
                  </a:cubicBezTo>
                  <a:lnTo>
                    <a:pt x="1716" y="922"/>
                  </a:lnTo>
                  <a:cubicBezTo>
                    <a:pt x="1728" y="935"/>
                    <a:pt x="1744" y="947"/>
                    <a:pt x="1758" y="959"/>
                  </a:cubicBezTo>
                  <a:lnTo>
                    <a:pt x="1791" y="993"/>
                  </a:lnTo>
                  <a:cubicBezTo>
                    <a:pt x="1792" y="994"/>
                    <a:pt x="1794" y="996"/>
                    <a:pt x="1795" y="998"/>
                  </a:cubicBezTo>
                  <a:lnTo>
                    <a:pt x="1795" y="998"/>
                  </a:lnTo>
                  <a:cubicBezTo>
                    <a:pt x="1793" y="993"/>
                    <a:pt x="1790" y="988"/>
                    <a:pt x="1788" y="981"/>
                  </a:cubicBezTo>
                  <a:lnTo>
                    <a:pt x="1788" y="981"/>
                  </a:lnTo>
                  <a:cubicBezTo>
                    <a:pt x="1791" y="989"/>
                    <a:pt x="1795" y="996"/>
                    <a:pt x="1800" y="1004"/>
                  </a:cubicBezTo>
                  <a:lnTo>
                    <a:pt x="1800" y="1004"/>
                  </a:lnTo>
                  <a:cubicBezTo>
                    <a:pt x="1798" y="1002"/>
                    <a:pt x="1797" y="1000"/>
                    <a:pt x="1795" y="998"/>
                  </a:cubicBezTo>
                  <a:lnTo>
                    <a:pt x="1795" y="998"/>
                  </a:lnTo>
                  <a:cubicBezTo>
                    <a:pt x="1807" y="1022"/>
                    <a:pt x="1813" y="1031"/>
                    <a:pt x="1815" y="1031"/>
                  </a:cubicBezTo>
                  <a:cubicBezTo>
                    <a:pt x="1816" y="1031"/>
                    <a:pt x="1813" y="1025"/>
                    <a:pt x="1808" y="1016"/>
                  </a:cubicBezTo>
                  <a:lnTo>
                    <a:pt x="1808" y="1016"/>
                  </a:lnTo>
                  <a:cubicBezTo>
                    <a:pt x="1823" y="1037"/>
                    <a:pt x="1840" y="1058"/>
                    <a:pt x="1851" y="1080"/>
                  </a:cubicBezTo>
                  <a:cubicBezTo>
                    <a:pt x="1859" y="1094"/>
                    <a:pt x="1865" y="1107"/>
                    <a:pt x="1873" y="1122"/>
                  </a:cubicBezTo>
                  <a:cubicBezTo>
                    <a:pt x="1883" y="1155"/>
                    <a:pt x="1894" y="1189"/>
                    <a:pt x="1902" y="1223"/>
                  </a:cubicBezTo>
                  <a:lnTo>
                    <a:pt x="1902" y="1223"/>
                  </a:lnTo>
                  <a:cubicBezTo>
                    <a:pt x="1902" y="1220"/>
                    <a:pt x="1903" y="1217"/>
                    <a:pt x="1903" y="1214"/>
                  </a:cubicBezTo>
                  <a:lnTo>
                    <a:pt x="1903" y="1214"/>
                  </a:lnTo>
                  <a:cubicBezTo>
                    <a:pt x="1903" y="1218"/>
                    <a:pt x="1902" y="1221"/>
                    <a:pt x="1902" y="1225"/>
                  </a:cubicBezTo>
                  <a:lnTo>
                    <a:pt x="1902" y="1225"/>
                  </a:lnTo>
                  <a:cubicBezTo>
                    <a:pt x="1902" y="1225"/>
                    <a:pt x="1902" y="1224"/>
                    <a:pt x="1902" y="1223"/>
                  </a:cubicBezTo>
                  <a:lnTo>
                    <a:pt x="1902" y="1223"/>
                  </a:lnTo>
                  <a:cubicBezTo>
                    <a:pt x="1897" y="1258"/>
                    <a:pt x="1901" y="1274"/>
                    <a:pt x="1904" y="1274"/>
                  </a:cubicBezTo>
                  <a:cubicBezTo>
                    <a:pt x="1906" y="1274"/>
                    <a:pt x="1907" y="1271"/>
                    <a:pt x="1908" y="1267"/>
                  </a:cubicBezTo>
                  <a:lnTo>
                    <a:pt x="1908" y="1267"/>
                  </a:lnTo>
                  <a:cubicBezTo>
                    <a:pt x="1908" y="1270"/>
                    <a:pt x="1908" y="1273"/>
                    <a:pt x="1908" y="1275"/>
                  </a:cubicBezTo>
                  <a:cubicBezTo>
                    <a:pt x="1910" y="1311"/>
                    <a:pt x="1908" y="1346"/>
                    <a:pt x="1906" y="1382"/>
                  </a:cubicBezTo>
                  <a:lnTo>
                    <a:pt x="1906" y="1382"/>
                  </a:lnTo>
                  <a:cubicBezTo>
                    <a:pt x="1901" y="1404"/>
                    <a:pt x="1897" y="1425"/>
                    <a:pt x="1891" y="1447"/>
                  </a:cubicBezTo>
                  <a:cubicBezTo>
                    <a:pt x="1887" y="1461"/>
                    <a:pt x="1882" y="1474"/>
                    <a:pt x="1878" y="1488"/>
                  </a:cubicBezTo>
                  <a:lnTo>
                    <a:pt x="1878" y="1488"/>
                  </a:lnTo>
                  <a:cubicBezTo>
                    <a:pt x="1879" y="1486"/>
                    <a:pt x="1881" y="1485"/>
                    <a:pt x="1883" y="1483"/>
                  </a:cubicBezTo>
                  <a:lnTo>
                    <a:pt x="1883" y="1483"/>
                  </a:lnTo>
                  <a:cubicBezTo>
                    <a:pt x="1881" y="1485"/>
                    <a:pt x="1879" y="1487"/>
                    <a:pt x="1877" y="1489"/>
                  </a:cubicBezTo>
                  <a:lnTo>
                    <a:pt x="1877" y="1489"/>
                  </a:lnTo>
                  <a:cubicBezTo>
                    <a:pt x="1878" y="1489"/>
                    <a:pt x="1878" y="1488"/>
                    <a:pt x="1878" y="1488"/>
                  </a:cubicBezTo>
                  <a:lnTo>
                    <a:pt x="1878" y="1488"/>
                  </a:lnTo>
                  <a:cubicBezTo>
                    <a:pt x="1864" y="1503"/>
                    <a:pt x="1858" y="1517"/>
                    <a:pt x="1857" y="1526"/>
                  </a:cubicBezTo>
                  <a:lnTo>
                    <a:pt x="1857" y="1526"/>
                  </a:lnTo>
                  <a:cubicBezTo>
                    <a:pt x="1863" y="1512"/>
                    <a:pt x="1870" y="1499"/>
                    <a:pt x="1877" y="1489"/>
                  </a:cubicBezTo>
                  <a:lnTo>
                    <a:pt x="1877" y="1489"/>
                  </a:lnTo>
                  <a:cubicBezTo>
                    <a:pt x="1875" y="1498"/>
                    <a:pt x="1872" y="1506"/>
                    <a:pt x="1869" y="1515"/>
                  </a:cubicBezTo>
                  <a:cubicBezTo>
                    <a:pt x="1865" y="1529"/>
                    <a:pt x="1861" y="1535"/>
                    <a:pt x="1858" y="1535"/>
                  </a:cubicBezTo>
                  <a:cubicBezTo>
                    <a:pt x="1856" y="1535"/>
                    <a:pt x="1856" y="1531"/>
                    <a:pt x="1857" y="1526"/>
                  </a:cubicBezTo>
                  <a:lnTo>
                    <a:pt x="1857" y="1526"/>
                  </a:lnTo>
                  <a:cubicBezTo>
                    <a:pt x="1847" y="1547"/>
                    <a:pt x="1837" y="1570"/>
                    <a:pt x="1826" y="1586"/>
                  </a:cubicBezTo>
                  <a:cubicBezTo>
                    <a:pt x="1820" y="1596"/>
                    <a:pt x="1814" y="1605"/>
                    <a:pt x="1807" y="1615"/>
                  </a:cubicBezTo>
                  <a:lnTo>
                    <a:pt x="1807" y="1615"/>
                  </a:lnTo>
                  <a:cubicBezTo>
                    <a:pt x="1807" y="1615"/>
                    <a:pt x="1806" y="1616"/>
                    <a:pt x="1806" y="1616"/>
                  </a:cubicBezTo>
                  <a:cubicBezTo>
                    <a:pt x="1788" y="1635"/>
                    <a:pt x="1754" y="1660"/>
                    <a:pt x="1729" y="1685"/>
                  </a:cubicBezTo>
                  <a:lnTo>
                    <a:pt x="1729" y="1685"/>
                  </a:lnTo>
                  <a:cubicBezTo>
                    <a:pt x="1737" y="1679"/>
                    <a:pt x="1743" y="1676"/>
                    <a:pt x="1747" y="1676"/>
                  </a:cubicBezTo>
                  <a:cubicBezTo>
                    <a:pt x="1752" y="1676"/>
                    <a:pt x="1750" y="1682"/>
                    <a:pt x="1733" y="1693"/>
                  </a:cubicBezTo>
                  <a:cubicBezTo>
                    <a:pt x="1725" y="1698"/>
                    <a:pt x="1717" y="1703"/>
                    <a:pt x="1709" y="1709"/>
                  </a:cubicBezTo>
                  <a:lnTo>
                    <a:pt x="1709" y="1709"/>
                  </a:lnTo>
                  <a:cubicBezTo>
                    <a:pt x="1714" y="1701"/>
                    <a:pt x="1721" y="1693"/>
                    <a:pt x="1729" y="1685"/>
                  </a:cubicBezTo>
                  <a:lnTo>
                    <a:pt x="1729" y="1685"/>
                  </a:lnTo>
                  <a:cubicBezTo>
                    <a:pt x="1722" y="1690"/>
                    <a:pt x="1715" y="1698"/>
                    <a:pt x="1708" y="1709"/>
                  </a:cubicBezTo>
                  <a:lnTo>
                    <a:pt x="1708" y="1709"/>
                  </a:lnTo>
                  <a:cubicBezTo>
                    <a:pt x="1709" y="1709"/>
                    <a:pt x="1709" y="1709"/>
                    <a:pt x="1709" y="1709"/>
                  </a:cubicBezTo>
                  <a:lnTo>
                    <a:pt x="1709" y="1709"/>
                  </a:lnTo>
                  <a:cubicBezTo>
                    <a:pt x="1708" y="1711"/>
                    <a:pt x="1707" y="1712"/>
                    <a:pt x="1706" y="1714"/>
                  </a:cubicBezTo>
                  <a:cubicBezTo>
                    <a:pt x="1707" y="1712"/>
                    <a:pt x="1707" y="1711"/>
                    <a:pt x="1708" y="1709"/>
                  </a:cubicBezTo>
                  <a:lnTo>
                    <a:pt x="1708" y="1709"/>
                  </a:lnTo>
                  <a:cubicBezTo>
                    <a:pt x="1698" y="1717"/>
                    <a:pt x="1687" y="1724"/>
                    <a:pt x="1675" y="1730"/>
                  </a:cubicBezTo>
                  <a:cubicBezTo>
                    <a:pt x="1661" y="1738"/>
                    <a:pt x="1649" y="1745"/>
                    <a:pt x="1636" y="1753"/>
                  </a:cubicBezTo>
                  <a:lnTo>
                    <a:pt x="1636" y="1753"/>
                  </a:lnTo>
                  <a:cubicBezTo>
                    <a:pt x="1602" y="1760"/>
                    <a:pt x="1566" y="1780"/>
                    <a:pt x="1533" y="1789"/>
                  </a:cubicBezTo>
                  <a:cubicBezTo>
                    <a:pt x="1517" y="1792"/>
                    <a:pt x="1501" y="1795"/>
                    <a:pt x="1486" y="1799"/>
                  </a:cubicBezTo>
                  <a:cubicBezTo>
                    <a:pt x="1486" y="1799"/>
                    <a:pt x="1486" y="1799"/>
                    <a:pt x="1486" y="1799"/>
                  </a:cubicBezTo>
                  <a:lnTo>
                    <a:pt x="1486" y="1799"/>
                  </a:lnTo>
                  <a:cubicBezTo>
                    <a:pt x="1464" y="1800"/>
                    <a:pt x="1441" y="1801"/>
                    <a:pt x="1419" y="1801"/>
                  </a:cubicBezTo>
                  <a:cubicBezTo>
                    <a:pt x="1404" y="1801"/>
                    <a:pt x="1388" y="1800"/>
                    <a:pt x="1373" y="1800"/>
                  </a:cubicBezTo>
                  <a:cubicBezTo>
                    <a:pt x="1372" y="1800"/>
                    <a:pt x="1370" y="1800"/>
                    <a:pt x="1369" y="1800"/>
                  </a:cubicBezTo>
                  <a:lnTo>
                    <a:pt x="1369" y="1800"/>
                  </a:lnTo>
                  <a:cubicBezTo>
                    <a:pt x="1373" y="1801"/>
                    <a:pt x="1379" y="1802"/>
                    <a:pt x="1384" y="1804"/>
                  </a:cubicBezTo>
                  <a:cubicBezTo>
                    <a:pt x="1369" y="1800"/>
                    <a:pt x="1353" y="1797"/>
                    <a:pt x="1337" y="1795"/>
                  </a:cubicBezTo>
                  <a:cubicBezTo>
                    <a:pt x="1301" y="1787"/>
                    <a:pt x="1267" y="1776"/>
                    <a:pt x="1232" y="1764"/>
                  </a:cubicBezTo>
                  <a:lnTo>
                    <a:pt x="1232" y="1764"/>
                  </a:lnTo>
                  <a:cubicBezTo>
                    <a:pt x="1212" y="1753"/>
                    <a:pt x="1191" y="1742"/>
                    <a:pt x="1171" y="1730"/>
                  </a:cubicBezTo>
                  <a:cubicBezTo>
                    <a:pt x="1159" y="1723"/>
                    <a:pt x="1147" y="1715"/>
                    <a:pt x="1135" y="1708"/>
                  </a:cubicBezTo>
                  <a:lnTo>
                    <a:pt x="1135" y="1708"/>
                  </a:lnTo>
                  <a:cubicBezTo>
                    <a:pt x="1137" y="1710"/>
                    <a:pt x="1138" y="1712"/>
                    <a:pt x="1139" y="1714"/>
                  </a:cubicBezTo>
                  <a:cubicBezTo>
                    <a:pt x="1138" y="1712"/>
                    <a:pt x="1136" y="1710"/>
                    <a:pt x="1135" y="1707"/>
                  </a:cubicBezTo>
                  <a:lnTo>
                    <a:pt x="1135" y="1707"/>
                  </a:lnTo>
                  <a:cubicBezTo>
                    <a:pt x="1135" y="1708"/>
                    <a:pt x="1135" y="1708"/>
                    <a:pt x="1135" y="1708"/>
                  </a:cubicBezTo>
                  <a:lnTo>
                    <a:pt x="1135" y="1708"/>
                  </a:lnTo>
                  <a:cubicBezTo>
                    <a:pt x="1122" y="1685"/>
                    <a:pt x="1108" y="1676"/>
                    <a:pt x="1101" y="1675"/>
                  </a:cubicBezTo>
                  <a:lnTo>
                    <a:pt x="1101" y="1675"/>
                  </a:lnTo>
                  <a:cubicBezTo>
                    <a:pt x="1114" y="1686"/>
                    <a:pt x="1127" y="1697"/>
                    <a:pt x="1135" y="1707"/>
                  </a:cubicBezTo>
                  <a:lnTo>
                    <a:pt x="1135" y="1707"/>
                  </a:lnTo>
                  <a:cubicBezTo>
                    <a:pt x="1130" y="1704"/>
                    <a:pt x="1125" y="1702"/>
                    <a:pt x="1120" y="1699"/>
                  </a:cubicBezTo>
                  <a:cubicBezTo>
                    <a:pt x="1098" y="1684"/>
                    <a:pt x="1094" y="1675"/>
                    <a:pt x="1100" y="1675"/>
                  </a:cubicBezTo>
                  <a:cubicBezTo>
                    <a:pt x="1101" y="1675"/>
                    <a:pt x="1101" y="1675"/>
                    <a:pt x="1101" y="1675"/>
                  </a:cubicBezTo>
                  <a:lnTo>
                    <a:pt x="1101" y="1675"/>
                  </a:lnTo>
                  <a:cubicBezTo>
                    <a:pt x="1084" y="1660"/>
                    <a:pt x="1065" y="1646"/>
                    <a:pt x="1054" y="1633"/>
                  </a:cubicBezTo>
                  <a:cubicBezTo>
                    <a:pt x="1049" y="1628"/>
                    <a:pt x="1036" y="1611"/>
                    <a:pt x="1029" y="1602"/>
                  </a:cubicBezTo>
                  <a:lnTo>
                    <a:pt x="1029" y="1602"/>
                  </a:lnTo>
                  <a:cubicBezTo>
                    <a:pt x="1009" y="1569"/>
                    <a:pt x="992" y="1513"/>
                    <a:pt x="968" y="1488"/>
                  </a:cubicBezTo>
                  <a:lnTo>
                    <a:pt x="968" y="1488"/>
                  </a:lnTo>
                  <a:cubicBezTo>
                    <a:pt x="964" y="1475"/>
                    <a:pt x="959" y="1462"/>
                    <a:pt x="956" y="1448"/>
                  </a:cubicBezTo>
                  <a:cubicBezTo>
                    <a:pt x="952" y="1433"/>
                    <a:pt x="949" y="1417"/>
                    <a:pt x="944" y="1401"/>
                  </a:cubicBezTo>
                  <a:cubicBezTo>
                    <a:pt x="943" y="1396"/>
                    <a:pt x="941" y="1384"/>
                    <a:pt x="940" y="1372"/>
                  </a:cubicBezTo>
                  <a:lnTo>
                    <a:pt x="940" y="1372"/>
                  </a:lnTo>
                  <a:cubicBezTo>
                    <a:pt x="940" y="1369"/>
                    <a:pt x="939" y="1366"/>
                    <a:pt x="939" y="1364"/>
                  </a:cubicBezTo>
                  <a:cubicBezTo>
                    <a:pt x="938" y="1344"/>
                    <a:pt x="938" y="1321"/>
                    <a:pt x="938" y="1301"/>
                  </a:cubicBezTo>
                  <a:cubicBezTo>
                    <a:pt x="938" y="1283"/>
                    <a:pt x="940" y="1265"/>
                    <a:pt x="940" y="1248"/>
                  </a:cubicBezTo>
                  <a:lnTo>
                    <a:pt x="940" y="1248"/>
                  </a:lnTo>
                  <a:cubicBezTo>
                    <a:pt x="950" y="1207"/>
                    <a:pt x="961" y="1168"/>
                    <a:pt x="972" y="1129"/>
                  </a:cubicBezTo>
                  <a:lnTo>
                    <a:pt x="972" y="1129"/>
                  </a:lnTo>
                  <a:cubicBezTo>
                    <a:pt x="986" y="1108"/>
                    <a:pt x="995" y="1082"/>
                    <a:pt x="1007" y="1060"/>
                  </a:cubicBezTo>
                  <a:cubicBezTo>
                    <a:pt x="1015" y="1047"/>
                    <a:pt x="1023" y="1034"/>
                    <a:pt x="1032" y="1021"/>
                  </a:cubicBezTo>
                  <a:lnTo>
                    <a:pt x="1039" y="1012"/>
                  </a:lnTo>
                  <a:lnTo>
                    <a:pt x="1039" y="1012"/>
                  </a:lnTo>
                  <a:cubicBezTo>
                    <a:pt x="1067" y="983"/>
                    <a:pt x="1094" y="957"/>
                    <a:pt x="1123" y="929"/>
                  </a:cubicBezTo>
                  <a:cubicBezTo>
                    <a:pt x="1124" y="928"/>
                    <a:pt x="1125" y="927"/>
                    <a:pt x="1126" y="926"/>
                  </a:cubicBezTo>
                  <a:lnTo>
                    <a:pt x="1126" y="926"/>
                  </a:lnTo>
                  <a:cubicBezTo>
                    <a:pt x="1140" y="916"/>
                    <a:pt x="1155" y="906"/>
                    <a:pt x="1171" y="897"/>
                  </a:cubicBezTo>
                  <a:cubicBezTo>
                    <a:pt x="1190" y="886"/>
                    <a:pt x="1210" y="876"/>
                    <a:pt x="1231" y="865"/>
                  </a:cubicBezTo>
                  <a:lnTo>
                    <a:pt x="1231" y="865"/>
                  </a:lnTo>
                  <a:cubicBezTo>
                    <a:pt x="1266" y="853"/>
                    <a:pt x="1301" y="844"/>
                    <a:pt x="1337" y="835"/>
                  </a:cubicBezTo>
                  <a:lnTo>
                    <a:pt x="1337" y="835"/>
                  </a:lnTo>
                  <a:cubicBezTo>
                    <a:pt x="1345" y="836"/>
                    <a:pt x="1351" y="836"/>
                    <a:pt x="1357" y="836"/>
                  </a:cubicBezTo>
                  <a:cubicBezTo>
                    <a:pt x="1383" y="836"/>
                    <a:pt x="1392" y="829"/>
                    <a:pt x="1384" y="827"/>
                  </a:cubicBezTo>
                  <a:lnTo>
                    <a:pt x="1384" y="827"/>
                  </a:lnTo>
                  <a:cubicBezTo>
                    <a:pt x="1372" y="829"/>
                    <a:pt x="1361" y="830"/>
                    <a:pt x="1350" y="832"/>
                  </a:cubicBezTo>
                  <a:lnTo>
                    <a:pt x="1350" y="832"/>
                  </a:lnTo>
                  <a:cubicBezTo>
                    <a:pt x="1354" y="831"/>
                    <a:pt x="1357" y="830"/>
                    <a:pt x="1361" y="829"/>
                  </a:cubicBezTo>
                  <a:cubicBezTo>
                    <a:pt x="1368" y="827"/>
                    <a:pt x="1374" y="827"/>
                    <a:pt x="1378" y="827"/>
                  </a:cubicBezTo>
                  <a:cubicBezTo>
                    <a:pt x="1381" y="827"/>
                    <a:pt x="1382" y="827"/>
                    <a:pt x="1384" y="827"/>
                  </a:cubicBezTo>
                  <a:lnTo>
                    <a:pt x="1384" y="827"/>
                  </a:lnTo>
                  <a:cubicBezTo>
                    <a:pt x="1397" y="825"/>
                    <a:pt x="1409" y="824"/>
                    <a:pt x="1420" y="824"/>
                  </a:cubicBezTo>
                  <a:close/>
                  <a:moveTo>
                    <a:pt x="1427" y="0"/>
                  </a:moveTo>
                  <a:cubicBezTo>
                    <a:pt x="1425" y="0"/>
                    <a:pt x="1423" y="0"/>
                    <a:pt x="1420" y="0"/>
                  </a:cubicBezTo>
                  <a:cubicBezTo>
                    <a:pt x="858" y="8"/>
                    <a:pt x="379" y="357"/>
                    <a:pt x="183" y="880"/>
                  </a:cubicBezTo>
                  <a:cubicBezTo>
                    <a:pt x="0" y="1366"/>
                    <a:pt x="162" y="1971"/>
                    <a:pt x="563" y="2302"/>
                  </a:cubicBezTo>
                  <a:cubicBezTo>
                    <a:pt x="813" y="2508"/>
                    <a:pt x="1124" y="2620"/>
                    <a:pt x="1436" y="2620"/>
                  </a:cubicBezTo>
                  <a:cubicBezTo>
                    <a:pt x="1660" y="2620"/>
                    <a:pt x="1885" y="2562"/>
                    <a:pt x="2089" y="2441"/>
                  </a:cubicBezTo>
                  <a:cubicBezTo>
                    <a:pt x="2576" y="2149"/>
                    <a:pt x="2802" y="1592"/>
                    <a:pt x="2703" y="1043"/>
                  </a:cubicBezTo>
                  <a:cubicBezTo>
                    <a:pt x="2597" y="455"/>
                    <a:pt x="2055" y="36"/>
                    <a:pt x="1477" y="3"/>
                  </a:cubicBezTo>
                  <a:lnTo>
                    <a:pt x="1477" y="3"/>
                  </a:lnTo>
                  <a:cubicBezTo>
                    <a:pt x="1461" y="1"/>
                    <a:pt x="1444" y="0"/>
                    <a:pt x="1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50;p25"/>
            <p:cNvSpPr/>
            <p:nvPr/>
          </p:nvSpPr>
          <p:spPr>
            <a:xfrm>
              <a:off x="2768389" y="3749830"/>
              <a:ext cx="193099" cy="1931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cubicBezTo>
                    <a:pt x="403" y="1"/>
                    <a:pt x="1" y="404"/>
                    <a:pt x="1" y="900"/>
                  </a:cubicBezTo>
                  <a:cubicBezTo>
                    <a:pt x="1" y="1397"/>
                    <a:pt x="403" y="1799"/>
                    <a:pt x="900" y="1799"/>
                  </a:cubicBezTo>
                  <a:cubicBezTo>
                    <a:pt x="1397" y="1799"/>
                    <a:pt x="1800" y="1397"/>
                    <a:pt x="1800" y="900"/>
                  </a:cubicBezTo>
                  <a:cubicBezTo>
                    <a:pt x="1800" y="404"/>
                    <a:pt x="1397" y="1"/>
                    <a:pt x="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4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39" y="257407"/>
            <a:ext cx="3778776" cy="990600"/>
          </a:xfrm>
          <a:prstGeom prst="rect">
            <a:avLst/>
          </a:prstGeom>
        </p:spPr>
      </p:pic>
      <p:sp>
        <p:nvSpPr>
          <p:cNvPr id="6" name="Google Shape;1011;p36"/>
          <p:cNvSpPr txBox="1">
            <a:spLocks noGrp="1"/>
          </p:cNvSpPr>
          <p:nvPr>
            <p:ph type="title"/>
          </p:nvPr>
        </p:nvSpPr>
        <p:spPr>
          <a:xfrm>
            <a:off x="937920" y="1454354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2800" b="1" dirty="0">
                <a:solidFill>
                  <a:srgbClr val="660066"/>
                </a:solidFill>
                <a:cs typeface="Andalus" panose="02020603050405020304" pitchFamily="18" charset="-78"/>
              </a:rPr>
              <a:t>Pistes d’amélioration de l’efficacité des DR</a:t>
            </a:r>
            <a:br>
              <a:rPr lang="fr-FR" sz="2800" b="1" dirty="0">
                <a:solidFill>
                  <a:srgbClr val="660066"/>
                </a:solidFill>
                <a:cs typeface="Andalus" panose="02020603050405020304" pitchFamily="18" charset="-78"/>
              </a:rPr>
            </a:br>
            <a:endParaRPr sz="2800" dirty="0">
              <a:solidFill>
                <a:srgbClr val="66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6" name="Google Shape;344;p25"/>
          <p:cNvSpPr/>
          <p:nvPr/>
        </p:nvSpPr>
        <p:spPr>
          <a:xfrm>
            <a:off x="2126968" y="1824467"/>
            <a:ext cx="1948529" cy="3998183"/>
          </a:xfrm>
          <a:custGeom>
            <a:avLst/>
            <a:gdLst/>
            <a:ahLst/>
            <a:cxnLst/>
            <a:rect l="l" t="t" r="r" b="b"/>
            <a:pathLst>
              <a:path w="17370" h="33618" extrusionOk="0">
                <a:moveTo>
                  <a:pt x="16200" y="18898"/>
                </a:moveTo>
                <a:lnTo>
                  <a:pt x="16200" y="18898"/>
                </a:lnTo>
                <a:cubicBezTo>
                  <a:pt x="16199" y="18906"/>
                  <a:pt x="16198" y="18914"/>
                  <a:pt x="16197" y="18923"/>
                </a:cubicBezTo>
                <a:lnTo>
                  <a:pt x="16197" y="18923"/>
                </a:lnTo>
                <a:cubicBezTo>
                  <a:pt x="16198" y="18913"/>
                  <a:pt x="16199" y="18904"/>
                  <a:pt x="16200" y="18898"/>
                </a:cubicBezTo>
                <a:close/>
                <a:moveTo>
                  <a:pt x="10184" y="29335"/>
                </a:moveTo>
                <a:cubicBezTo>
                  <a:pt x="10184" y="29335"/>
                  <a:pt x="10180" y="29338"/>
                  <a:pt x="10171" y="29345"/>
                </a:cubicBezTo>
                <a:lnTo>
                  <a:pt x="10171" y="29345"/>
                </a:lnTo>
                <a:cubicBezTo>
                  <a:pt x="10180" y="29338"/>
                  <a:pt x="10184" y="29335"/>
                  <a:pt x="10184" y="29335"/>
                </a:cubicBezTo>
                <a:close/>
                <a:moveTo>
                  <a:pt x="506" y="1"/>
                </a:moveTo>
                <a:cubicBezTo>
                  <a:pt x="248" y="1"/>
                  <a:pt x="2" y="228"/>
                  <a:pt x="13" y="494"/>
                </a:cubicBezTo>
                <a:cubicBezTo>
                  <a:pt x="27" y="757"/>
                  <a:pt x="231" y="982"/>
                  <a:pt x="507" y="982"/>
                </a:cubicBezTo>
                <a:cubicBezTo>
                  <a:pt x="942" y="982"/>
                  <a:pt x="1376" y="998"/>
                  <a:pt x="1809" y="1033"/>
                </a:cubicBezTo>
                <a:cubicBezTo>
                  <a:pt x="2019" y="1049"/>
                  <a:pt x="2228" y="1070"/>
                  <a:pt x="2438" y="1094"/>
                </a:cubicBezTo>
                <a:cubicBezTo>
                  <a:pt x="2491" y="1101"/>
                  <a:pt x="2542" y="1108"/>
                  <a:pt x="2595" y="1114"/>
                </a:cubicBezTo>
                <a:cubicBezTo>
                  <a:pt x="2599" y="1115"/>
                  <a:pt x="2636" y="1119"/>
                  <a:pt x="2640" y="1119"/>
                </a:cubicBezTo>
                <a:cubicBezTo>
                  <a:pt x="2640" y="1119"/>
                  <a:pt x="2640" y="1119"/>
                  <a:pt x="2640" y="1119"/>
                </a:cubicBezTo>
                <a:lnTo>
                  <a:pt x="2640" y="1119"/>
                </a:lnTo>
                <a:cubicBezTo>
                  <a:pt x="2651" y="1121"/>
                  <a:pt x="2661" y="1122"/>
                  <a:pt x="2665" y="1123"/>
                </a:cubicBezTo>
                <a:cubicBezTo>
                  <a:pt x="2769" y="1136"/>
                  <a:pt x="2872" y="1152"/>
                  <a:pt x="2974" y="1169"/>
                </a:cubicBezTo>
                <a:cubicBezTo>
                  <a:pt x="3803" y="1302"/>
                  <a:pt x="4623" y="1499"/>
                  <a:pt x="5421" y="1758"/>
                </a:cubicBezTo>
                <a:cubicBezTo>
                  <a:pt x="5808" y="1883"/>
                  <a:pt x="6190" y="2024"/>
                  <a:pt x="6567" y="2179"/>
                </a:cubicBezTo>
                <a:cubicBezTo>
                  <a:pt x="6587" y="2187"/>
                  <a:pt x="6659" y="2217"/>
                  <a:pt x="6659" y="2217"/>
                </a:cubicBezTo>
                <a:cubicBezTo>
                  <a:pt x="6659" y="2217"/>
                  <a:pt x="6651" y="2214"/>
                  <a:pt x="6630" y="2205"/>
                </a:cubicBezTo>
                <a:lnTo>
                  <a:pt x="6630" y="2205"/>
                </a:lnTo>
                <a:cubicBezTo>
                  <a:pt x="6676" y="2224"/>
                  <a:pt x="6723" y="2244"/>
                  <a:pt x="6769" y="2265"/>
                </a:cubicBezTo>
                <a:cubicBezTo>
                  <a:pt x="6868" y="2308"/>
                  <a:pt x="6968" y="2352"/>
                  <a:pt x="7066" y="2398"/>
                </a:cubicBezTo>
                <a:cubicBezTo>
                  <a:pt x="7249" y="2482"/>
                  <a:pt x="7430" y="2569"/>
                  <a:pt x="7610" y="2661"/>
                </a:cubicBezTo>
                <a:cubicBezTo>
                  <a:pt x="8334" y="3027"/>
                  <a:pt x="9029" y="3447"/>
                  <a:pt x="9689" y="3914"/>
                </a:cubicBezTo>
                <a:cubicBezTo>
                  <a:pt x="9853" y="4030"/>
                  <a:pt x="10013" y="4150"/>
                  <a:pt x="10171" y="4270"/>
                </a:cubicBezTo>
                <a:cubicBezTo>
                  <a:pt x="10184" y="4280"/>
                  <a:pt x="10189" y="4284"/>
                  <a:pt x="10189" y="4284"/>
                </a:cubicBezTo>
                <a:cubicBezTo>
                  <a:pt x="10189" y="4284"/>
                  <a:pt x="10182" y="4278"/>
                  <a:pt x="10174" y="4272"/>
                </a:cubicBezTo>
                <a:lnTo>
                  <a:pt x="10174" y="4272"/>
                </a:lnTo>
                <a:cubicBezTo>
                  <a:pt x="10191" y="4285"/>
                  <a:pt x="10207" y="4298"/>
                  <a:pt x="10224" y="4311"/>
                </a:cubicBezTo>
                <a:cubicBezTo>
                  <a:pt x="10264" y="4342"/>
                  <a:pt x="10303" y="4373"/>
                  <a:pt x="10342" y="4404"/>
                </a:cubicBezTo>
                <a:cubicBezTo>
                  <a:pt x="10426" y="4471"/>
                  <a:pt x="10509" y="4538"/>
                  <a:pt x="10591" y="4608"/>
                </a:cubicBezTo>
                <a:cubicBezTo>
                  <a:pt x="10898" y="4864"/>
                  <a:pt x="11194" y="5130"/>
                  <a:pt x="11482" y="5407"/>
                </a:cubicBezTo>
                <a:cubicBezTo>
                  <a:pt x="11775" y="5688"/>
                  <a:pt x="12056" y="5981"/>
                  <a:pt x="12327" y="6285"/>
                </a:cubicBezTo>
                <a:cubicBezTo>
                  <a:pt x="12460" y="6432"/>
                  <a:pt x="12591" y="6585"/>
                  <a:pt x="12719" y="6738"/>
                </a:cubicBezTo>
                <a:cubicBezTo>
                  <a:pt x="12782" y="6815"/>
                  <a:pt x="12846" y="6893"/>
                  <a:pt x="12908" y="6972"/>
                </a:cubicBezTo>
                <a:cubicBezTo>
                  <a:pt x="12939" y="7009"/>
                  <a:pt x="12971" y="7049"/>
                  <a:pt x="13001" y="7089"/>
                </a:cubicBezTo>
                <a:cubicBezTo>
                  <a:pt x="13012" y="7102"/>
                  <a:pt x="13022" y="7115"/>
                  <a:pt x="13032" y="7128"/>
                </a:cubicBezTo>
                <a:lnTo>
                  <a:pt x="13032" y="7128"/>
                </a:lnTo>
                <a:cubicBezTo>
                  <a:pt x="13037" y="7135"/>
                  <a:pt x="13045" y="7145"/>
                  <a:pt x="13056" y="7160"/>
                </a:cubicBezTo>
                <a:cubicBezTo>
                  <a:pt x="13544" y="7805"/>
                  <a:pt x="13989" y="8481"/>
                  <a:pt x="14380" y="9189"/>
                </a:cubicBezTo>
                <a:cubicBezTo>
                  <a:pt x="14575" y="9542"/>
                  <a:pt x="14756" y="9903"/>
                  <a:pt x="14924" y="10268"/>
                </a:cubicBezTo>
                <a:cubicBezTo>
                  <a:pt x="14966" y="10360"/>
                  <a:pt x="15007" y="10452"/>
                  <a:pt x="15048" y="10547"/>
                </a:cubicBezTo>
                <a:cubicBezTo>
                  <a:pt x="15064" y="10583"/>
                  <a:pt x="15080" y="10620"/>
                  <a:pt x="15096" y="10657"/>
                </a:cubicBezTo>
                <a:lnTo>
                  <a:pt x="15096" y="10657"/>
                </a:lnTo>
                <a:cubicBezTo>
                  <a:pt x="15096" y="10658"/>
                  <a:pt x="15135" y="10751"/>
                  <a:pt x="15143" y="10769"/>
                </a:cubicBezTo>
                <a:cubicBezTo>
                  <a:pt x="15220" y="10957"/>
                  <a:pt x="15292" y="11146"/>
                  <a:pt x="15363" y="11336"/>
                </a:cubicBezTo>
                <a:cubicBezTo>
                  <a:pt x="15646" y="12114"/>
                  <a:pt x="15871" y="12915"/>
                  <a:pt x="16034" y="13727"/>
                </a:cubicBezTo>
                <a:cubicBezTo>
                  <a:pt x="16076" y="13938"/>
                  <a:pt x="16115" y="14150"/>
                  <a:pt x="16148" y="14363"/>
                </a:cubicBezTo>
                <a:cubicBezTo>
                  <a:pt x="16163" y="14458"/>
                  <a:pt x="16177" y="14554"/>
                  <a:pt x="16192" y="14651"/>
                </a:cubicBezTo>
                <a:cubicBezTo>
                  <a:pt x="16194" y="14672"/>
                  <a:pt x="16198" y="14696"/>
                  <a:pt x="16200" y="14717"/>
                </a:cubicBezTo>
                <a:cubicBezTo>
                  <a:pt x="16195" y="14683"/>
                  <a:pt x="16194" y="14671"/>
                  <a:pt x="16194" y="14671"/>
                </a:cubicBezTo>
                <a:lnTo>
                  <a:pt x="16194" y="14671"/>
                </a:lnTo>
                <a:cubicBezTo>
                  <a:pt x="16194" y="14671"/>
                  <a:pt x="16199" y="14708"/>
                  <a:pt x="16200" y="14719"/>
                </a:cubicBezTo>
                <a:cubicBezTo>
                  <a:pt x="16208" y="14780"/>
                  <a:pt x="16215" y="14839"/>
                  <a:pt x="16222" y="14898"/>
                </a:cubicBezTo>
                <a:cubicBezTo>
                  <a:pt x="16271" y="15320"/>
                  <a:pt x="16304" y="15741"/>
                  <a:pt x="16321" y="16165"/>
                </a:cubicBezTo>
                <a:cubicBezTo>
                  <a:pt x="16353" y="17032"/>
                  <a:pt x="16321" y="17900"/>
                  <a:pt x="16217" y="18761"/>
                </a:cubicBezTo>
                <a:cubicBezTo>
                  <a:pt x="16212" y="18806"/>
                  <a:pt x="16205" y="18851"/>
                  <a:pt x="16200" y="18896"/>
                </a:cubicBezTo>
                <a:cubicBezTo>
                  <a:pt x="16195" y="18932"/>
                  <a:pt x="16194" y="18945"/>
                  <a:pt x="16194" y="18945"/>
                </a:cubicBezTo>
                <a:cubicBezTo>
                  <a:pt x="16194" y="18945"/>
                  <a:pt x="16194" y="18944"/>
                  <a:pt x="16194" y="18944"/>
                </a:cubicBezTo>
                <a:lnTo>
                  <a:pt x="16194" y="18944"/>
                </a:lnTo>
                <a:cubicBezTo>
                  <a:pt x="16193" y="18951"/>
                  <a:pt x="16192" y="18958"/>
                  <a:pt x="16192" y="18964"/>
                </a:cubicBezTo>
                <a:cubicBezTo>
                  <a:pt x="16176" y="19076"/>
                  <a:pt x="16159" y="19185"/>
                  <a:pt x="16142" y="19297"/>
                </a:cubicBezTo>
                <a:cubicBezTo>
                  <a:pt x="16108" y="19503"/>
                  <a:pt x="16071" y="19707"/>
                  <a:pt x="16030" y="19911"/>
                </a:cubicBezTo>
                <a:cubicBezTo>
                  <a:pt x="15947" y="20323"/>
                  <a:pt x="15849" y="20730"/>
                  <a:pt x="15734" y="21135"/>
                </a:cubicBezTo>
                <a:cubicBezTo>
                  <a:pt x="15621" y="21536"/>
                  <a:pt x="15493" y="21931"/>
                  <a:pt x="15349" y="22320"/>
                </a:cubicBezTo>
                <a:cubicBezTo>
                  <a:pt x="15278" y="22511"/>
                  <a:pt x="15204" y="22700"/>
                  <a:pt x="15128" y="22888"/>
                </a:cubicBezTo>
                <a:cubicBezTo>
                  <a:pt x="15119" y="22909"/>
                  <a:pt x="15097" y="22961"/>
                  <a:pt x="15097" y="22961"/>
                </a:cubicBezTo>
                <a:cubicBezTo>
                  <a:pt x="15097" y="22961"/>
                  <a:pt x="15100" y="22953"/>
                  <a:pt x="15109" y="22930"/>
                </a:cubicBezTo>
                <a:lnTo>
                  <a:pt x="15109" y="22930"/>
                </a:lnTo>
                <a:cubicBezTo>
                  <a:pt x="15090" y="22976"/>
                  <a:pt x="15069" y="23024"/>
                  <a:pt x="15049" y="23070"/>
                </a:cubicBezTo>
                <a:cubicBezTo>
                  <a:pt x="15006" y="23170"/>
                  <a:pt x="14962" y="23268"/>
                  <a:pt x="14916" y="23367"/>
                </a:cubicBezTo>
                <a:cubicBezTo>
                  <a:pt x="14577" y="24105"/>
                  <a:pt x="14183" y="24816"/>
                  <a:pt x="13738" y="25495"/>
                </a:cubicBezTo>
                <a:cubicBezTo>
                  <a:pt x="13520" y="25827"/>
                  <a:pt x="13290" y="26151"/>
                  <a:pt x="13049" y="26467"/>
                </a:cubicBezTo>
                <a:lnTo>
                  <a:pt x="13049" y="26467"/>
                </a:lnTo>
                <a:cubicBezTo>
                  <a:pt x="13043" y="26475"/>
                  <a:pt x="13001" y="26529"/>
                  <a:pt x="12990" y="26544"/>
                </a:cubicBezTo>
                <a:cubicBezTo>
                  <a:pt x="12959" y="26583"/>
                  <a:pt x="12929" y="26622"/>
                  <a:pt x="12897" y="26662"/>
                </a:cubicBezTo>
                <a:cubicBezTo>
                  <a:pt x="12834" y="26740"/>
                  <a:pt x="12771" y="26816"/>
                  <a:pt x="12708" y="26893"/>
                </a:cubicBezTo>
                <a:cubicBezTo>
                  <a:pt x="12580" y="27047"/>
                  <a:pt x="12449" y="27197"/>
                  <a:pt x="12316" y="27345"/>
                </a:cubicBezTo>
                <a:cubicBezTo>
                  <a:pt x="11774" y="27951"/>
                  <a:pt x="11186" y="28516"/>
                  <a:pt x="10560" y="29034"/>
                </a:cubicBezTo>
                <a:cubicBezTo>
                  <a:pt x="10488" y="29093"/>
                  <a:pt x="10417" y="29151"/>
                  <a:pt x="10344" y="29210"/>
                </a:cubicBezTo>
                <a:cubicBezTo>
                  <a:pt x="10305" y="29240"/>
                  <a:pt x="10265" y="29272"/>
                  <a:pt x="10227" y="29303"/>
                </a:cubicBezTo>
                <a:cubicBezTo>
                  <a:pt x="10203" y="29320"/>
                  <a:pt x="10182" y="29338"/>
                  <a:pt x="10158" y="29355"/>
                </a:cubicBezTo>
                <a:cubicBezTo>
                  <a:pt x="10163" y="29351"/>
                  <a:pt x="10167" y="29348"/>
                  <a:pt x="10171" y="29345"/>
                </a:cubicBezTo>
                <a:lnTo>
                  <a:pt x="10171" y="29345"/>
                </a:lnTo>
                <a:cubicBezTo>
                  <a:pt x="10167" y="29348"/>
                  <a:pt x="10162" y="29352"/>
                  <a:pt x="10156" y="29356"/>
                </a:cubicBezTo>
                <a:cubicBezTo>
                  <a:pt x="9996" y="29477"/>
                  <a:pt x="9836" y="29596"/>
                  <a:pt x="9672" y="29712"/>
                </a:cubicBezTo>
                <a:cubicBezTo>
                  <a:pt x="9339" y="29947"/>
                  <a:pt x="8997" y="30171"/>
                  <a:pt x="8648" y="30381"/>
                </a:cubicBezTo>
                <a:cubicBezTo>
                  <a:pt x="8298" y="30592"/>
                  <a:pt x="7938" y="30788"/>
                  <a:pt x="7572" y="30973"/>
                </a:cubicBezTo>
                <a:cubicBezTo>
                  <a:pt x="7392" y="31064"/>
                  <a:pt x="7210" y="31151"/>
                  <a:pt x="7026" y="31235"/>
                </a:cubicBezTo>
                <a:cubicBezTo>
                  <a:pt x="6934" y="31277"/>
                  <a:pt x="6842" y="31318"/>
                  <a:pt x="6749" y="31358"/>
                </a:cubicBezTo>
                <a:cubicBezTo>
                  <a:pt x="6709" y="31376"/>
                  <a:pt x="6669" y="31392"/>
                  <a:pt x="6628" y="31409"/>
                </a:cubicBezTo>
                <a:cubicBezTo>
                  <a:pt x="6649" y="31400"/>
                  <a:pt x="6657" y="31397"/>
                  <a:pt x="6657" y="31397"/>
                </a:cubicBezTo>
                <a:lnTo>
                  <a:pt x="6657" y="31397"/>
                </a:lnTo>
                <a:cubicBezTo>
                  <a:pt x="6656" y="31397"/>
                  <a:pt x="6565" y="31435"/>
                  <a:pt x="6545" y="31443"/>
                </a:cubicBezTo>
                <a:cubicBezTo>
                  <a:pt x="5782" y="31755"/>
                  <a:pt x="4995" y="32009"/>
                  <a:pt x="4192" y="32202"/>
                </a:cubicBezTo>
                <a:cubicBezTo>
                  <a:pt x="3781" y="32301"/>
                  <a:pt x="3367" y="32382"/>
                  <a:pt x="2950" y="32449"/>
                </a:cubicBezTo>
                <a:cubicBezTo>
                  <a:pt x="2846" y="32465"/>
                  <a:pt x="2743" y="32481"/>
                  <a:pt x="2641" y="32495"/>
                </a:cubicBezTo>
                <a:cubicBezTo>
                  <a:pt x="2635" y="32496"/>
                  <a:pt x="2629" y="32497"/>
                  <a:pt x="2625" y="32497"/>
                </a:cubicBezTo>
                <a:lnTo>
                  <a:pt x="2625" y="32497"/>
                </a:lnTo>
                <a:cubicBezTo>
                  <a:pt x="2621" y="32498"/>
                  <a:pt x="2611" y="32499"/>
                  <a:pt x="2594" y="32501"/>
                </a:cubicBezTo>
                <a:cubicBezTo>
                  <a:pt x="2533" y="32509"/>
                  <a:pt x="2474" y="32516"/>
                  <a:pt x="2414" y="32523"/>
                </a:cubicBezTo>
                <a:cubicBezTo>
                  <a:pt x="2197" y="32548"/>
                  <a:pt x="1980" y="32569"/>
                  <a:pt x="1762" y="32586"/>
                </a:cubicBezTo>
                <a:cubicBezTo>
                  <a:pt x="1343" y="32618"/>
                  <a:pt x="924" y="32633"/>
                  <a:pt x="504" y="32633"/>
                </a:cubicBezTo>
                <a:cubicBezTo>
                  <a:pt x="247" y="32633"/>
                  <a:pt x="1" y="32859"/>
                  <a:pt x="12" y="33125"/>
                </a:cubicBezTo>
                <a:cubicBezTo>
                  <a:pt x="23" y="33391"/>
                  <a:pt x="228" y="33617"/>
                  <a:pt x="504" y="33617"/>
                </a:cubicBezTo>
                <a:cubicBezTo>
                  <a:pt x="2257" y="33615"/>
                  <a:pt x="4014" y="33346"/>
                  <a:pt x="5681" y="32806"/>
                </a:cubicBezTo>
                <a:cubicBezTo>
                  <a:pt x="7290" y="32282"/>
                  <a:pt x="8823" y="31519"/>
                  <a:pt x="10202" y="30538"/>
                </a:cubicBezTo>
                <a:cubicBezTo>
                  <a:pt x="11601" y="29543"/>
                  <a:pt x="12833" y="28350"/>
                  <a:pt x="13877" y="26989"/>
                </a:cubicBezTo>
                <a:cubicBezTo>
                  <a:pt x="14908" y="25647"/>
                  <a:pt x="15719" y="24150"/>
                  <a:pt x="16301" y="22564"/>
                </a:cubicBezTo>
                <a:cubicBezTo>
                  <a:pt x="16901" y="20928"/>
                  <a:pt x="17233" y="19194"/>
                  <a:pt x="17302" y="17453"/>
                </a:cubicBezTo>
                <a:cubicBezTo>
                  <a:pt x="17369" y="15694"/>
                  <a:pt x="17160" y="13915"/>
                  <a:pt x="16680" y="12222"/>
                </a:cubicBezTo>
                <a:cubicBezTo>
                  <a:pt x="16218" y="10591"/>
                  <a:pt x="15504" y="9024"/>
                  <a:pt x="14573" y="7608"/>
                </a:cubicBezTo>
                <a:cubicBezTo>
                  <a:pt x="13652" y="6209"/>
                  <a:pt x="12529" y="4942"/>
                  <a:pt x="11236" y="3875"/>
                </a:cubicBezTo>
                <a:cubicBezTo>
                  <a:pt x="9910" y="2779"/>
                  <a:pt x="8438" y="1898"/>
                  <a:pt x="6847" y="1243"/>
                </a:cubicBezTo>
                <a:cubicBezTo>
                  <a:pt x="5235" y="579"/>
                  <a:pt x="3522" y="185"/>
                  <a:pt x="1785" y="51"/>
                </a:cubicBezTo>
                <a:cubicBezTo>
                  <a:pt x="1359" y="18"/>
                  <a:pt x="932" y="3"/>
                  <a:pt x="506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345;p25"/>
          <p:cNvGrpSpPr/>
          <p:nvPr/>
        </p:nvGrpSpPr>
        <p:grpSpPr>
          <a:xfrm>
            <a:off x="3274779" y="2018859"/>
            <a:ext cx="306576" cy="311472"/>
            <a:chOff x="2099309" y="1298368"/>
            <a:chExt cx="293189" cy="28096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6" name="Google Shape;346;p25"/>
            <p:cNvSpPr/>
            <p:nvPr/>
          </p:nvSpPr>
          <p:spPr>
            <a:xfrm>
              <a:off x="2099309" y="1298368"/>
              <a:ext cx="293189" cy="280960"/>
            </a:xfrm>
            <a:custGeom>
              <a:avLst/>
              <a:gdLst/>
              <a:ahLst/>
              <a:cxnLst/>
              <a:rect l="l" t="t" r="r" b="b"/>
              <a:pathLst>
                <a:path w="2733" h="2619" extrusionOk="0">
                  <a:moveTo>
                    <a:pt x="944" y="1215"/>
                  </a:moveTo>
                  <a:cubicBezTo>
                    <a:pt x="943" y="1215"/>
                    <a:pt x="936" y="1239"/>
                    <a:pt x="933" y="1261"/>
                  </a:cubicBezTo>
                  <a:lnTo>
                    <a:pt x="933" y="1261"/>
                  </a:lnTo>
                  <a:cubicBezTo>
                    <a:pt x="943" y="1227"/>
                    <a:pt x="945" y="1215"/>
                    <a:pt x="944" y="1215"/>
                  </a:cubicBezTo>
                  <a:close/>
                  <a:moveTo>
                    <a:pt x="1901" y="1244"/>
                  </a:moveTo>
                  <a:cubicBezTo>
                    <a:pt x="1902" y="1247"/>
                    <a:pt x="1903" y="1251"/>
                    <a:pt x="1904" y="1254"/>
                  </a:cubicBezTo>
                  <a:cubicBezTo>
                    <a:pt x="1906" y="1265"/>
                    <a:pt x="1907" y="1272"/>
                    <a:pt x="1906" y="1276"/>
                  </a:cubicBezTo>
                  <a:lnTo>
                    <a:pt x="1906" y="1276"/>
                  </a:lnTo>
                  <a:cubicBezTo>
                    <a:pt x="1904" y="1265"/>
                    <a:pt x="1902" y="1254"/>
                    <a:pt x="1901" y="1244"/>
                  </a:cubicBezTo>
                  <a:close/>
                  <a:moveTo>
                    <a:pt x="1911" y="1352"/>
                  </a:moveTo>
                  <a:cubicBezTo>
                    <a:pt x="1911" y="1352"/>
                    <a:pt x="1911" y="1352"/>
                    <a:pt x="1911" y="1352"/>
                  </a:cubicBezTo>
                  <a:lnTo>
                    <a:pt x="1911" y="1352"/>
                  </a:lnTo>
                  <a:cubicBezTo>
                    <a:pt x="1911" y="1352"/>
                    <a:pt x="1911" y="1352"/>
                    <a:pt x="1911" y="1352"/>
                  </a:cubicBezTo>
                  <a:close/>
                  <a:moveTo>
                    <a:pt x="1432" y="830"/>
                  </a:moveTo>
                  <a:cubicBezTo>
                    <a:pt x="1449" y="830"/>
                    <a:pt x="1467" y="832"/>
                    <a:pt x="1485" y="832"/>
                  </a:cubicBezTo>
                  <a:lnTo>
                    <a:pt x="1485" y="832"/>
                  </a:lnTo>
                  <a:cubicBezTo>
                    <a:pt x="1526" y="842"/>
                    <a:pt x="1566" y="853"/>
                    <a:pt x="1605" y="866"/>
                  </a:cubicBezTo>
                  <a:lnTo>
                    <a:pt x="1605" y="866"/>
                  </a:lnTo>
                  <a:cubicBezTo>
                    <a:pt x="1627" y="879"/>
                    <a:pt x="1651" y="888"/>
                    <a:pt x="1672" y="899"/>
                  </a:cubicBezTo>
                  <a:cubicBezTo>
                    <a:pt x="1686" y="907"/>
                    <a:pt x="1699" y="916"/>
                    <a:pt x="1711" y="925"/>
                  </a:cubicBezTo>
                  <a:lnTo>
                    <a:pt x="1717" y="928"/>
                  </a:lnTo>
                  <a:lnTo>
                    <a:pt x="1717" y="928"/>
                  </a:lnTo>
                  <a:cubicBezTo>
                    <a:pt x="1718" y="929"/>
                    <a:pt x="1719" y="931"/>
                    <a:pt x="1721" y="932"/>
                  </a:cubicBezTo>
                  <a:cubicBezTo>
                    <a:pt x="1749" y="958"/>
                    <a:pt x="1776" y="986"/>
                    <a:pt x="1803" y="1015"/>
                  </a:cubicBezTo>
                  <a:cubicBezTo>
                    <a:pt x="1804" y="1016"/>
                    <a:pt x="1805" y="1017"/>
                    <a:pt x="1806" y="1018"/>
                  </a:cubicBezTo>
                  <a:lnTo>
                    <a:pt x="1806" y="1018"/>
                  </a:lnTo>
                  <a:cubicBezTo>
                    <a:pt x="1817" y="1032"/>
                    <a:pt x="1827" y="1047"/>
                    <a:pt x="1836" y="1063"/>
                  </a:cubicBezTo>
                  <a:cubicBezTo>
                    <a:pt x="1847" y="1083"/>
                    <a:pt x="1857" y="1103"/>
                    <a:pt x="1869" y="1126"/>
                  </a:cubicBezTo>
                  <a:lnTo>
                    <a:pt x="1869" y="1126"/>
                  </a:lnTo>
                  <a:cubicBezTo>
                    <a:pt x="1880" y="1160"/>
                    <a:pt x="1889" y="1194"/>
                    <a:pt x="1898" y="1230"/>
                  </a:cubicBezTo>
                  <a:lnTo>
                    <a:pt x="1898" y="1230"/>
                  </a:lnTo>
                  <a:cubicBezTo>
                    <a:pt x="1898" y="1225"/>
                    <a:pt x="1899" y="1221"/>
                    <a:pt x="1900" y="1216"/>
                  </a:cubicBezTo>
                  <a:lnTo>
                    <a:pt x="1900" y="1216"/>
                  </a:lnTo>
                  <a:cubicBezTo>
                    <a:pt x="1899" y="1224"/>
                    <a:pt x="1900" y="1234"/>
                    <a:pt x="1901" y="1244"/>
                  </a:cubicBezTo>
                  <a:lnTo>
                    <a:pt x="1901" y="1244"/>
                  </a:lnTo>
                  <a:cubicBezTo>
                    <a:pt x="1900" y="1239"/>
                    <a:pt x="1899" y="1234"/>
                    <a:pt x="1898" y="1230"/>
                  </a:cubicBezTo>
                  <a:lnTo>
                    <a:pt x="1898" y="1230"/>
                  </a:lnTo>
                  <a:cubicBezTo>
                    <a:pt x="1894" y="1263"/>
                    <a:pt x="1900" y="1279"/>
                    <a:pt x="1904" y="1279"/>
                  </a:cubicBezTo>
                  <a:cubicBezTo>
                    <a:pt x="1904" y="1279"/>
                    <a:pt x="1905" y="1278"/>
                    <a:pt x="1906" y="1276"/>
                  </a:cubicBezTo>
                  <a:lnTo>
                    <a:pt x="1906" y="1276"/>
                  </a:lnTo>
                  <a:cubicBezTo>
                    <a:pt x="1907" y="1289"/>
                    <a:pt x="1909" y="1301"/>
                    <a:pt x="1909" y="1312"/>
                  </a:cubicBezTo>
                  <a:cubicBezTo>
                    <a:pt x="1909" y="1329"/>
                    <a:pt x="1908" y="1345"/>
                    <a:pt x="1907" y="1360"/>
                  </a:cubicBezTo>
                  <a:lnTo>
                    <a:pt x="1907" y="1360"/>
                  </a:lnTo>
                  <a:cubicBezTo>
                    <a:pt x="1894" y="1389"/>
                    <a:pt x="1892" y="1439"/>
                    <a:pt x="1883" y="1470"/>
                  </a:cubicBezTo>
                  <a:cubicBezTo>
                    <a:pt x="1878" y="1485"/>
                    <a:pt x="1869" y="1502"/>
                    <a:pt x="1863" y="1519"/>
                  </a:cubicBezTo>
                  <a:lnTo>
                    <a:pt x="1863" y="1519"/>
                  </a:lnTo>
                  <a:cubicBezTo>
                    <a:pt x="1846" y="1550"/>
                    <a:pt x="1828" y="1581"/>
                    <a:pt x="1808" y="1611"/>
                  </a:cubicBezTo>
                  <a:lnTo>
                    <a:pt x="1808" y="1611"/>
                  </a:lnTo>
                  <a:cubicBezTo>
                    <a:pt x="1796" y="1622"/>
                    <a:pt x="1785" y="1637"/>
                    <a:pt x="1773" y="1650"/>
                  </a:cubicBezTo>
                  <a:lnTo>
                    <a:pt x="1740" y="1684"/>
                  </a:lnTo>
                  <a:cubicBezTo>
                    <a:pt x="1739" y="1685"/>
                    <a:pt x="1738" y="1685"/>
                    <a:pt x="1738" y="1686"/>
                  </a:cubicBezTo>
                  <a:lnTo>
                    <a:pt x="1738" y="1686"/>
                  </a:lnTo>
                  <a:cubicBezTo>
                    <a:pt x="1741" y="1684"/>
                    <a:pt x="1746" y="1682"/>
                    <a:pt x="1750" y="1680"/>
                  </a:cubicBezTo>
                  <a:lnTo>
                    <a:pt x="1750" y="1680"/>
                  </a:lnTo>
                  <a:cubicBezTo>
                    <a:pt x="1745" y="1683"/>
                    <a:pt x="1740" y="1685"/>
                    <a:pt x="1735" y="1688"/>
                  </a:cubicBezTo>
                  <a:lnTo>
                    <a:pt x="1735" y="1688"/>
                  </a:lnTo>
                  <a:cubicBezTo>
                    <a:pt x="1726" y="1695"/>
                    <a:pt x="1717" y="1701"/>
                    <a:pt x="1710" y="1704"/>
                  </a:cubicBezTo>
                  <a:lnTo>
                    <a:pt x="1710" y="1704"/>
                  </a:lnTo>
                  <a:cubicBezTo>
                    <a:pt x="1718" y="1698"/>
                    <a:pt x="1727" y="1693"/>
                    <a:pt x="1735" y="1688"/>
                  </a:cubicBezTo>
                  <a:lnTo>
                    <a:pt x="1735" y="1688"/>
                  </a:lnTo>
                  <a:cubicBezTo>
                    <a:pt x="1736" y="1687"/>
                    <a:pt x="1737" y="1687"/>
                    <a:pt x="1738" y="1686"/>
                  </a:cubicBezTo>
                  <a:lnTo>
                    <a:pt x="1738" y="1686"/>
                  </a:lnTo>
                  <a:cubicBezTo>
                    <a:pt x="1706" y="1701"/>
                    <a:pt x="1698" y="1707"/>
                    <a:pt x="1701" y="1707"/>
                  </a:cubicBezTo>
                  <a:cubicBezTo>
                    <a:pt x="1703" y="1707"/>
                    <a:pt x="1706" y="1706"/>
                    <a:pt x="1710" y="1704"/>
                  </a:cubicBezTo>
                  <a:lnTo>
                    <a:pt x="1710" y="1704"/>
                  </a:lnTo>
                  <a:cubicBezTo>
                    <a:pt x="1691" y="1718"/>
                    <a:pt x="1672" y="1733"/>
                    <a:pt x="1653" y="1743"/>
                  </a:cubicBezTo>
                  <a:cubicBezTo>
                    <a:pt x="1639" y="1751"/>
                    <a:pt x="1624" y="1757"/>
                    <a:pt x="1611" y="1766"/>
                  </a:cubicBezTo>
                  <a:cubicBezTo>
                    <a:pt x="1576" y="1776"/>
                    <a:pt x="1543" y="1787"/>
                    <a:pt x="1508" y="1795"/>
                  </a:cubicBezTo>
                  <a:lnTo>
                    <a:pt x="1508" y="1795"/>
                  </a:lnTo>
                  <a:cubicBezTo>
                    <a:pt x="1496" y="1793"/>
                    <a:pt x="1487" y="1792"/>
                    <a:pt x="1480" y="1792"/>
                  </a:cubicBezTo>
                  <a:cubicBezTo>
                    <a:pt x="1456" y="1792"/>
                    <a:pt x="1453" y="1799"/>
                    <a:pt x="1468" y="1800"/>
                  </a:cubicBezTo>
                  <a:lnTo>
                    <a:pt x="1468" y="1800"/>
                  </a:lnTo>
                  <a:cubicBezTo>
                    <a:pt x="1480" y="1798"/>
                    <a:pt x="1493" y="1795"/>
                    <a:pt x="1505" y="1795"/>
                  </a:cubicBezTo>
                  <a:lnTo>
                    <a:pt x="1505" y="1795"/>
                  </a:lnTo>
                  <a:cubicBezTo>
                    <a:pt x="1506" y="1795"/>
                    <a:pt x="1507" y="1795"/>
                    <a:pt x="1508" y="1795"/>
                  </a:cubicBezTo>
                  <a:lnTo>
                    <a:pt x="1508" y="1795"/>
                  </a:lnTo>
                  <a:cubicBezTo>
                    <a:pt x="1510" y="1795"/>
                    <a:pt x="1512" y="1795"/>
                    <a:pt x="1515" y="1796"/>
                  </a:cubicBezTo>
                  <a:lnTo>
                    <a:pt x="1515" y="1796"/>
                  </a:lnTo>
                  <a:cubicBezTo>
                    <a:pt x="1512" y="1795"/>
                    <a:pt x="1509" y="1795"/>
                    <a:pt x="1506" y="1795"/>
                  </a:cubicBezTo>
                  <a:cubicBezTo>
                    <a:pt x="1506" y="1795"/>
                    <a:pt x="1505" y="1795"/>
                    <a:pt x="1505" y="1795"/>
                  </a:cubicBezTo>
                  <a:lnTo>
                    <a:pt x="1505" y="1795"/>
                  </a:lnTo>
                  <a:cubicBezTo>
                    <a:pt x="1501" y="1796"/>
                    <a:pt x="1498" y="1797"/>
                    <a:pt x="1494" y="1797"/>
                  </a:cubicBezTo>
                  <a:cubicBezTo>
                    <a:pt x="1485" y="1799"/>
                    <a:pt x="1478" y="1800"/>
                    <a:pt x="1472" y="1800"/>
                  </a:cubicBezTo>
                  <a:cubicBezTo>
                    <a:pt x="1471" y="1800"/>
                    <a:pt x="1469" y="1800"/>
                    <a:pt x="1468" y="1800"/>
                  </a:cubicBezTo>
                  <a:lnTo>
                    <a:pt x="1468" y="1800"/>
                  </a:lnTo>
                  <a:cubicBezTo>
                    <a:pt x="1465" y="1801"/>
                    <a:pt x="1461" y="1801"/>
                    <a:pt x="1458" y="1801"/>
                  </a:cubicBezTo>
                  <a:cubicBezTo>
                    <a:pt x="1452" y="1802"/>
                    <a:pt x="1446" y="1802"/>
                    <a:pt x="1440" y="1802"/>
                  </a:cubicBezTo>
                  <a:cubicBezTo>
                    <a:pt x="1410" y="1802"/>
                    <a:pt x="1381" y="1800"/>
                    <a:pt x="1351" y="1798"/>
                  </a:cubicBezTo>
                  <a:lnTo>
                    <a:pt x="1351" y="1798"/>
                  </a:lnTo>
                  <a:cubicBezTo>
                    <a:pt x="1329" y="1794"/>
                    <a:pt x="1308" y="1789"/>
                    <a:pt x="1286" y="1783"/>
                  </a:cubicBezTo>
                  <a:cubicBezTo>
                    <a:pt x="1272" y="1779"/>
                    <a:pt x="1257" y="1774"/>
                    <a:pt x="1243" y="1769"/>
                  </a:cubicBezTo>
                  <a:lnTo>
                    <a:pt x="1243" y="1769"/>
                  </a:lnTo>
                  <a:cubicBezTo>
                    <a:pt x="1245" y="1771"/>
                    <a:pt x="1248" y="1774"/>
                    <a:pt x="1250" y="1776"/>
                  </a:cubicBezTo>
                  <a:cubicBezTo>
                    <a:pt x="1247" y="1774"/>
                    <a:pt x="1245" y="1771"/>
                    <a:pt x="1242" y="1769"/>
                  </a:cubicBezTo>
                  <a:lnTo>
                    <a:pt x="1242" y="1769"/>
                  </a:lnTo>
                  <a:cubicBezTo>
                    <a:pt x="1242" y="1769"/>
                    <a:pt x="1242" y="1769"/>
                    <a:pt x="1243" y="1769"/>
                  </a:cubicBezTo>
                  <a:lnTo>
                    <a:pt x="1243" y="1769"/>
                  </a:lnTo>
                  <a:cubicBezTo>
                    <a:pt x="1228" y="1757"/>
                    <a:pt x="1215" y="1751"/>
                    <a:pt x="1207" y="1749"/>
                  </a:cubicBezTo>
                  <a:lnTo>
                    <a:pt x="1207" y="1749"/>
                  </a:lnTo>
                  <a:cubicBezTo>
                    <a:pt x="1220" y="1755"/>
                    <a:pt x="1232" y="1762"/>
                    <a:pt x="1242" y="1769"/>
                  </a:cubicBezTo>
                  <a:lnTo>
                    <a:pt x="1242" y="1769"/>
                  </a:lnTo>
                  <a:cubicBezTo>
                    <a:pt x="1234" y="1766"/>
                    <a:pt x="1226" y="1764"/>
                    <a:pt x="1218" y="1762"/>
                  </a:cubicBezTo>
                  <a:cubicBezTo>
                    <a:pt x="1197" y="1755"/>
                    <a:pt x="1194" y="1748"/>
                    <a:pt x="1202" y="1748"/>
                  </a:cubicBezTo>
                  <a:cubicBezTo>
                    <a:pt x="1203" y="1748"/>
                    <a:pt x="1205" y="1749"/>
                    <a:pt x="1207" y="1749"/>
                  </a:cubicBezTo>
                  <a:lnTo>
                    <a:pt x="1207" y="1749"/>
                  </a:lnTo>
                  <a:cubicBezTo>
                    <a:pt x="1186" y="1739"/>
                    <a:pt x="1163" y="1730"/>
                    <a:pt x="1147" y="1720"/>
                  </a:cubicBezTo>
                  <a:cubicBezTo>
                    <a:pt x="1136" y="1713"/>
                    <a:pt x="1126" y="1705"/>
                    <a:pt x="1115" y="1698"/>
                  </a:cubicBezTo>
                  <a:lnTo>
                    <a:pt x="1115" y="1698"/>
                  </a:lnTo>
                  <a:cubicBezTo>
                    <a:pt x="1096" y="1679"/>
                    <a:pt x="1071" y="1645"/>
                    <a:pt x="1047" y="1620"/>
                  </a:cubicBezTo>
                  <a:lnTo>
                    <a:pt x="1047" y="1620"/>
                  </a:lnTo>
                  <a:cubicBezTo>
                    <a:pt x="1056" y="1632"/>
                    <a:pt x="1059" y="1641"/>
                    <a:pt x="1055" y="1641"/>
                  </a:cubicBezTo>
                  <a:cubicBezTo>
                    <a:pt x="1053" y="1641"/>
                    <a:pt x="1048" y="1637"/>
                    <a:pt x="1040" y="1626"/>
                  </a:cubicBezTo>
                  <a:cubicBezTo>
                    <a:pt x="1035" y="1617"/>
                    <a:pt x="1029" y="1609"/>
                    <a:pt x="1023" y="1601"/>
                  </a:cubicBezTo>
                  <a:lnTo>
                    <a:pt x="1023" y="1601"/>
                  </a:lnTo>
                  <a:cubicBezTo>
                    <a:pt x="1031" y="1605"/>
                    <a:pt x="1039" y="1612"/>
                    <a:pt x="1047" y="1620"/>
                  </a:cubicBezTo>
                  <a:lnTo>
                    <a:pt x="1047" y="1620"/>
                  </a:lnTo>
                  <a:cubicBezTo>
                    <a:pt x="1041" y="1614"/>
                    <a:pt x="1033" y="1607"/>
                    <a:pt x="1023" y="1600"/>
                  </a:cubicBezTo>
                  <a:lnTo>
                    <a:pt x="1023" y="1600"/>
                  </a:lnTo>
                  <a:cubicBezTo>
                    <a:pt x="1023" y="1600"/>
                    <a:pt x="1023" y="1601"/>
                    <a:pt x="1023" y="1601"/>
                  </a:cubicBezTo>
                  <a:lnTo>
                    <a:pt x="1023" y="1601"/>
                  </a:lnTo>
                  <a:cubicBezTo>
                    <a:pt x="1022" y="1600"/>
                    <a:pt x="1020" y="1599"/>
                    <a:pt x="1019" y="1598"/>
                  </a:cubicBezTo>
                  <a:lnTo>
                    <a:pt x="1019" y="1598"/>
                  </a:lnTo>
                  <a:cubicBezTo>
                    <a:pt x="1020" y="1599"/>
                    <a:pt x="1022" y="1600"/>
                    <a:pt x="1023" y="1600"/>
                  </a:cubicBezTo>
                  <a:lnTo>
                    <a:pt x="1023" y="1600"/>
                  </a:lnTo>
                  <a:cubicBezTo>
                    <a:pt x="1016" y="1590"/>
                    <a:pt x="1009" y="1579"/>
                    <a:pt x="1002" y="1567"/>
                  </a:cubicBezTo>
                  <a:cubicBezTo>
                    <a:pt x="994" y="1554"/>
                    <a:pt x="988" y="1542"/>
                    <a:pt x="980" y="1528"/>
                  </a:cubicBezTo>
                  <a:lnTo>
                    <a:pt x="980" y="1528"/>
                  </a:lnTo>
                  <a:cubicBezTo>
                    <a:pt x="973" y="1494"/>
                    <a:pt x="952" y="1458"/>
                    <a:pt x="944" y="1425"/>
                  </a:cubicBezTo>
                  <a:cubicBezTo>
                    <a:pt x="941" y="1410"/>
                    <a:pt x="938" y="1393"/>
                    <a:pt x="934" y="1378"/>
                  </a:cubicBezTo>
                  <a:cubicBezTo>
                    <a:pt x="932" y="1341"/>
                    <a:pt x="932" y="1302"/>
                    <a:pt x="933" y="1265"/>
                  </a:cubicBezTo>
                  <a:cubicBezTo>
                    <a:pt x="933" y="1264"/>
                    <a:pt x="933" y="1262"/>
                    <a:pt x="933" y="1261"/>
                  </a:cubicBezTo>
                  <a:lnTo>
                    <a:pt x="933" y="1261"/>
                  </a:lnTo>
                  <a:cubicBezTo>
                    <a:pt x="932" y="1266"/>
                    <a:pt x="930" y="1271"/>
                    <a:pt x="929" y="1277"/>
                  </a:cubicBezTo>
                  <a:cubicBezTo>
                    <a:pt x="933" y="1261"/>
                    <a:pt x="936" y="1245"/>
                    <a:pt x="938" y="1230"/>
                  </a:cubicBezTo>
                  <a:cubicBezTo>
                    <a:pt x="946" y="1194"/>
                    <a:pt x="957" y="1161"/>
                    <a:pt x="968" y="1127"/>
                  </a:cubicBezTo>
                  <a:lnTo>
                    <a:pt x="968" y="1127"/>
                  </a:lnTo>
                  <a:cubicBezTo>
                    <a:pt x="968" y="1126"/>
                    <a:pt x="968" y="1126"/>
                    <a:pt x="968" y="1126"/>
                  </a:cubicBezTo>
                  <a:cubicBezTo>
                    <a:pt x="980" y="1106"/>
                    <a:pt x="990" y="1083"/>
                    <a:pt x="1002" y="1063"/>
                  </a:cubicBezTo>
                  <a:cubicBezTo>
                    <a:pt x="1010" y="1051"/>
                    <a:pt x="1018" y="1039"/>
                    <a:pt x="1025" y="1027"/>
                  </a:cubicBezTo>
                  <a:lnTo>
                    <a:pt x="1025" y="1027"/>
                  </a:lnTo>
                  <a:cubicBezTo>
                    <a:pt x="1023" y="1029"/>
                    <a:pt x="1021" y="1030"/>
                    <a:pt x="1019" y="1031"/>
                  </a:cubicBezTo>
                  <a:cubicBezTo>
                    <a:pt x="1021" y="1030"/>
                    <a:pt x="1023" y="1028"/>
                    <a:pt x="1026" y="1026"/>
                  </a:cubicBezTo>
                  <a:lnTo>
                    <a:pt x="1026" y="1026"/>
                  </a:lnTo>
                  <a:cubicBezTo>
                    <a:pt x="1026" y="1027"/>
                    <a:pt x="1025" y="1027"/>
                    <a:pt x="1025" y="1027"/>
                  </a:cubicBezTo>
                  <a:lnTo>
                    <a:pt x="1025" y="1027"/>
                  </a:lnTo>
                  <a:cubicBezTo>
                    <a:pt x="1047" y="1014"/>
                    <a:pt x="1057" y="1000"/>
                    <a:pt x="1058" y="994"/>
                  </a:cubicBezTo>
                  <a:lnTo>
                    <a:pt x="1058" y="994"/>
                  </a:lnTo>
                  <a:cubicBezTo>
                    <a:pt x="1047" y="1007"/>
                    <a:pt x="1036" y="1019"/>
                    <a:pt x="1026" y="1026"/>
                  </a:cubicBezTo>
                  <a:lnTo>
                    <a:pt x="1026" y="1026"/>
                  </a:lnTo>
                  <a:cubicBezTo>
                    <a:pt x="1029" y="1022"/>
                    <a:pt x="1031" y="1018"/>
                    <a:pt x="1034" y="1014"/>
                  </a:cubicBezTo>
                  <a:cubicBezTo>
                    <a:pt x="1044" y="997"/>
                    <a:pt x="1053" y="990"/>
                    <a:pt x="1056" y="990"/>
                  </a:cubicBezTo>
                  <a:cubicBezTo>
                    <a:pt x="1058" y="990"/>
                    <a:pt x="1058" y="992"/>
                    <a:pt x="1058" y="994"/>
                  </a:cubicBezTo>
                  <a:lnTo>
                    <a:pt x="1058" y="994"/>
                  </a:lnTo>
                  <a:cubicBezTo>
                    <a:pt x="1073" y="977"/>
                    <a:pt x="1087" y="958"/>
                    <a:pt x="1099" y="947"/>
                  </a:cubicBezTo>
                  <a:cubicBezTo>
                    <a:pt x="1106" y="941"/>
                    <a:pt x="1131" y="923"/>
                    <a:pt x="1135" y="919"/>
                  </a:cubicBezTo>
                  <a:lnTo>
                    <a:pt x="1135" y="919"/>
                  </a:lnTo>
                  <a:cubicBezTo>
                    <a:pt x="1168" y="900"/>
                    <a:pt x="1220" y="884"/>
                    <a:pt x="1244" y="861"/>
                  </a:cubicBezTo>
                  <a:lnTo>
                    <a:pt x="1244" y="861"/>
                  </a:lnTo>
                  <a:cubicBezTo>
                    <a:pt x="1257" y="856"/>
                    <a:pt x="1271" y="852"/>
                    <a:pt x="1285" y="848"/>
                  </a:cubicBezTo>
                  <a:cubicBezTo>
                    <a:pt x="1300" y="845"/>
                    <a:pt x="1315" y="841"/>
                    <a:pt x="1332" y="837"/>
                  </a:cubicBezTo>
                  <a:cubicBezTo>
                    <a:pt x="1337" y="836"/>
                    <a:pt x="1355" y="833"/>
                    <a:pt x="1368" y="832"/>
                  </a:cubicBezTo>
                  <a:lnTo>
                    <a:pt x="1368" y="832"/>
                  </a:lnTo>
                  <a:cubicBezTo>
                    <a:pt x="1368" y="832"/>
                    <a:pt x="1368" y="832"/>
                    <a:pt x="1369" y="832"/>
                  </a:cubicBezTo>
                  <a:cubicBezTo>
                    <a:pt x="1389" y="830"/>
                    <a:pt x="1412" y="830"/>
                    <a:pt x="1432" y="830"/>
                  </a:cubicBezTo>
                  <a:close/>
                  <a:moveTo>
                    <a:pt x="1430" y="1"/>
                  </a:moveTo>
                  <a:cubicBezTo>
                    <a:pt x="1052" y="1"/>
                    <a:pt x="670" y="165"/>
                    <a:pt x="430" y="456"/>
                  </a:cubicBezTo>
                  <a:cubicBezTo>
                    <a:pt x="76" y="886"/>
                    <a:pt x="1" y="1495"/>
                    <a:pt x="292" y="1982"/>
                  </a:cubicBezTo>
                  <a:cubicBezTo>
                    <a:pt x="539" y="2394"/>
                    <a:pt x="975" y="2618"/>
                    <a:pt x="1436" y="2618"/>
                  </a:cubicBezTo>
                  <a:cubicBezTo>
                    <a:pt x="1520" y="2618"/>
                    <a:pt x="1605" y="2611"/>
                    <a:pt x="1690" y="2595"/>
                  </a:cubicBezTo>
                  <a:cubicBezTo>
                    <a:pt x="2278" y="2490"/>
                    <a:pt x="2696" y="1947"/>
                    <a:pt x="2729" y="1368"/>
                  </a:cubicBezTo>
                  <a:lnTo>
                    <a:pt x="2729" y="1368"/>
                  </a:lnTo>
                  <a:cubicBezTo>
                    <a:pt x="2732" y="1350"/>
                    <a:pt x="2733" y="1332"/>
                    <a:pt x="2732" y="1312"/>
                  </a:cubicBezTo>
                  <a:cubicBezTo>
                    <a:pt x="2724" y="750"/>
                    <a:pt x="2375" y="272"/>
                    <a:pt x="1853" y="75"/>
                  </a:cubicBezTo>
                  <a:cubicBezTo>
                    <a:pt x="1718" y="25"/>
                    <a:pt x="1574" y="1"/>
                    <a:pt x="1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47;p25"/>
            <p:cNvSpPr/>
            <p:nvPr/>
          </p:nvSpPr>
          <p:spPr>
            <a:xfrm>
              <a:off x="2155307" y="1342672"/>
              <a:ext cx="192992" cy="192992"/>
            </a:xfrm>
            <a:custGeom>
              <a:avLst/>
              <a:gdLst/>
              <a:ahLst/>
              <a:cxnLst/>
              <a:rect l="l" t="t" r="r" b="b"/>
              <a:pathLst>
                <a:path w="1799" h="1799" extrusionOk="0">
                  <a:moveTo>
                    <a:pt x="900" y="0"/>
                  </a:moveTo>
                  <a:cubicBezTo>
                    <a:pt x="402" y="0"/>
                    <a:pt x="0" y="403"/>
                    <a:pt x="0" y="899"/>
                  </a:cubicBezTo>
                  <a:cubicBezTo>
                    <a:pt x="0" y="1396"/>
                    <a:pt x="402" y="1799"/>
                    <a:pt x="900" y="1799"/>
                  </a:cubicBezTo>
                  <a:cubicBezTo>
                    <a:pt x="1396" y="1799"/>
                    <a:pt x="1798" y="1396"/>
                    <a:pt x="1798" y="899"/>
                  </a:cubicBezTo>
                  <a:cubicBezTo>
                    <a:pt x="1798" y="403"/>
                    <a:pt x="1396" y="0"/>
                    <a:pt x="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348;p25"/>
          <p:cNvGrpSpPr/>
          <p:nvPr/>
        </p:nvGrpSpPr>
        <p:grpSpPr>
          <a:xfrm>
            <a:off x="3270915" y="4659528"/>
            <a:ext cx="314317" cy="311710"/>
            <a:chOff x="2712605" y="3705739"/>
            <a:chExt cx="300592" cy="281174"/>
          </a:xfrm>
          <a:solidFill>
            <a:srgbClr val="00CC99"/>
          </a:solidFill>
        </p:grpSpPr>
        <p:sp>
          <p:nvSpPr>
            <p:cNvPr id="174" name="Google Shape;349;p25"/>
            <p:cNvSpPr/>
            <p:nvPr/>
          </p:nvSpPr>
          <p:spPr>
            <a:xfrm>
              <a:off x="2712605" y="3705739"/>
              <a:ext cx="300592" cy="281174"/>
            </a:xfrm>
            <a:custGeom>
              <a:avLst/>
              <a:gdLst/>
              <a:ahLst/>
              <a:cxnLst/>
              <a:rect l="l" t="t" r="r" b="b"/>
              <a:pathLst>
                <a:path w="2802" h="2621" extrusionOk="0">
                  <a:moveTo>
                    <a:pt x="1350" y="832"/>
                  </a:moveTo>
                  <a:lnTo>
                    <a:pt x="1350" y="832"/>
                  </a:lnTo>
                  <a:cubicBezTo>
                    <a:pt x="1346" y="833"/>
                    <a:pt x="1341" y="834"/>
                    <a:pt x="1337" y="835"/>
                  </a:cubicBezTo>
                  <a:lnTo>
                    <a:pt x="1337" y="835"/>
                  </a:lnTo>
                  <a:cubicBezTo>
                    <a:pt x="1333" y="834"/>
                    <a:pt x="1329" y="834"/>
                    <a:pt x="1324" y="833"/>
                  </a:cubicBezTo>
                  <a:lnTo>
                    <a:pt x="1324" y="833"/>
                  </a:lnTo>
                  <a:cubicBezTo>
                    <a:pt x="1325" y="833"/>
                    <a:pt x="1327" y="833"/>
                    <a:pt x="1328" y="833"/>
                  </a:cubicBezTo>
                  <a:cubicBezTo>
                    <a:pt x="1335" y="833"/>
                    <a:pt x="1342" y="833"/>
                    <a:pt x="1350" y="832"/>
                  </a:cubicBezTo>
                  <a:close/>
                  <a:moveTo>
                    <a:pt x="1645" y="874"/>
                  </a:moveTo>
                  <a:cubicBezTo>
                    <a:pt x="1645" y="874"/>
                    <a:pt x="1645" y="874"/>
                    <a:pt x="1645" y="874"/>
                  </a:cubicBezTo>
                  <a:cubicBezTo>
                    <a:pt x="1645" y="874"/>
                    <a:pt x="1645" y="874"/>
                    <a:pt x="1645" y="874"/>
                  </a:cubicBezTo>
                  <a:close/>
                  <a:moveTo>
                    <a:pt x="1800" y="1004"/>
                  </a:moveTo>
                  <a:lnTo>
                    <a:pt x="1800" y="1004"/>
                  </a:lnTo>
                  <a:cubicBezTo>
                    <a:pt x="1803" y="1008"/>
                    <a:pt x="1806" y="1012"/>
                    <a:pt x="1808" y="1016"/>
                  </a:cubicBezTo>
                  <a:lnTo>
                    <a:pt x="1808" y="1016"/>
                  </a:lnTo>
                  <a:cubicBezTo>
                    <a:pt x="1805" y="1012"/>
                    <a:pt x="1802" y="1008"/>
                    <a:pt x="1800" y="1004"/>
                  </a:cubicBezTo>
                  <a:close/>
                  <a:moveTo>
                    <a:pt x="1902" y="1225"/>
                  </a:moveTo>
                  <a:lnTo>
                    <a:pt x="1902" y="1225"/>
                  </a:lnTo>
                  <a:cubicBezTo>
                    <a:pt x="1903" y="1230"/>
                    <a:pt x="1904" y="1234"/>
                    <a:pt x="1905" y="1238"/>
                  </a:cubicBezTo>
                  <a:cubicBezTo>
                    <a:pt x="1908" y="1251"/>
                    <a:pt x="1908" y="1261"/>
                    <a:pt x="1908" y="1267"/>
                  </a:cubicBezTo>
                  <a:lnTo>
                    <a:pt x="1908" y="1267"/>
                  </a:lnTo>
                  <a:cubicBezTo>
                    <a:pt x="1906" y="1254"/>
                    <a:pt x="1903" y="1239"/>
                    <a:pt x="1902" y="1225"/>
                  </a:cubicBezTo>
                  <a:close/>
                  <a:moveTo>
                    <a:pt x="1323" y="1789"/>
                  </a:moveTo>
                  <a:cubicBezTo>
                    <a:pt x="1319" y="1789"/>
                    <a:pt x="1345" y="1797"/>
                    <a:pt x="1369" y="1800"/>
                  </a:cubicBezTo>
                  <a:lnTo>
                    <a:pt x="1369" y="1800"/>
                  </a:lnTo>
                  <a:cubicBezTo>
                    <a:pt x="1339" y="1791"/>
                    <a:pt x="1326" y="1789"/>
                    <a:pt x="1323" y="1789"/>
                  </a:cubicBezTo>
                  <a:close/>
                  <a:moveTo>
                    <a:pt x="1420" y="824"/>
                  </a:moveTo>
                  <a:cubicBezTo>
                    <a:pt x="1437" y="824"/>
                    <a:pt x="1452" y="825"/>
                    <a:pt x="1468" y="826"/>
                  </a:cubicBezTo>
                  <a:lnTo>
                    <a:pt x="1468" y="826"/>
                  </a:lnTo>
                  <a:cubicBezTo>
                    <a:pt x="1497" y="839"/>
                    <a:pt x="1547" y="840"/>
                    <a:pt x="1578" y="849"/>
                  </a:cubicBezTo>
                  <a:cubicBezTo>
                    <a:pt x="1592" y="854"/>
                    <a:pt x="1609" y="862"/>
                    <a:pt x="1624" y="868"/>
                  </a:cubicBezTo>
                  <a:lnTo>
                    <a:pt x="1624" y="868"/>
                  </a:lnTo>
                  <a:cubicBezTo>
                    <a:pt x="1655" y="886"/>
                    <a:pt x="1686" y="903"/>
                    <a:pt x="1716" y="922"/>
                  </a:cubicBezTo>
                  <a:lnTo>
                    <a:pt x="1716" y="922"/>
                  </a:lnTo>
                  <a:cubicBezTo>
                    <a:pt x="1728" y="935"/>
                    <a:pt x="1744" y="947"/>
                    <a:pt x="1758" y="959"/>
                  </a:cubicBezTo>
                  <a:lnTo>
                    <a:pt x="1791" y="993"/>
                  </a:lnTo>
                  <a:cubicBezTo>
                    <a:pt x="1792" y="994"/>
                    <a:pt x="1794" y="996"/>
                    <a:pt x="1795" y="998"/>
                  </a:cubicBezTo>
                  <a:lnTo>
                    <a:pt x="1795" y="998"/>
                  </a:lnTo>
                  <a:cubicBezTo>
                    <a:pt x="1793" y="993"/>
                    <a:pt x="1790" y="988"/>
                    <a:pt x="1788" y="981"/>
                  </a:cubicBezTo>
                  <a:lnTo>
                    <a:pt x="1788" y="981"/>
                  </a:lnTo>
                  <a:cubicBezTo>
                    <a:pt x="1791" y="989"/>
                    <a:pt x="1795" y="996"/>
                    <a:pt x="1800" y="1004"/>
                  </a:cubicBezTo>
                  <a:lnTo>
                    <a:pt x="1800" y="1004"/>
                  </a:lnTo>
                  <a:cubicBezTo>
                    <a:pt x="1798" y="1002"/>
                    <a:pt x="1797" y="1000"/>
                    <a:pt x="1795" y="998"/>
                  </a:cubicBezTo>
                  <a:lnTo>
                    <a:pt x="1795" y="998"/>
                  </a:lnTo>
                  <a:cubicBezTo>
                    <a:pt x="1807" y="1022"/>
                    <a:pt x="1813" y="1031"/>
                    <a:pt x="1815" y="1031"/>
                  </a:cubicBezTo>
                  <a:cubicBezTo>
                    <a:pt x="1816" y="1031"/>
                    <a:pt x="1813" y="1025"/>
                    <a:pt x="1808" y="1016"/>
                  </a:cubicBezTo>
                  <a:lnTo>
                    <a:pt x="1808" y="1016"/>
                  </a:lnTo>
                  <a:cubicBezTo>
                    <a:pt x="1823" y="1037"/>
                    <a:pt x="1840" y="1058"/>
                    <a:pt x="1851" y="1080"/>
                  </a:cubicBezTo>
                  <a:cubicBezTo>
                    <a:pt x="1859" y="1094"/>
                    <a:pt x="1865" y="1107"/>
                    <a:pt x="1873" y="1122"/>
                  </a:cubicBezTo>
                  <a:cubicBezTo>
                    <a:pt x="1883" y="1155"/>
                    <a:pt x="1894" y="1189"/>
                    <a:pt x="1902" y="1223"/>
                  </a:cubicBezTo>
                  <a:lnTo>
                    <a:pt x="1902" y="1223"/>
                  </a:lnTo>
                  <a:cubicBezTo>
                    <a:pt x="1902" y="1220"/>
                    <a:pt x="1903" y="1217"/>
                    <a:pt x="1903" y="1214"/>
                  </a:cubicBezTo>
                  <a:lnTo>
                    <a:pt x="1903" y="1214"/>
                  </a:lnTo>
                  <a:cubicBezTo>
                    <a:pt x="1903" y="1218"/>
                    <a:pt x="1902" y="1221"/>
                    <a:pt x="1902" y="1225"/>
                  </a:cubicBezTo>
                  <a:lnTo>
                    <a:pt x="1902" y="1225"/>
                  </a:lnTo>
                  <a:cubicBezTo>
                    <a:pt x="1902" y="1225"/>
                    <a:pt x="1902" y="1224"/>
                    <a:pt x="1902" y="1223"/>
                  </a:cubicBezTo>
                  <a:lnTo>
                    <a:pt x="1902" y="1223"/>
                  </a:lnTo>
                  <a:cubicBezTo>
                    <a:pt x="1897" y="1258"/>
                    <a:pt x="1901" y="1274"/>
                    <a:pt x="1904" y="1274"/>
                  </a:cubicBezTo>
                  <a:cubicBezTo>
                    <a:pt x="1906" y="1274"/>
                    <a:pt x="1907" y="1271"/>
                    <a:pt x="1908" y="1267"/>
                  </a:cubicBezTo>
                  <a:lnTo>
                    <a:pt x="1908" y="1267"/>
                  </a:lnTo>
                  <a:cubicBezTo>
                    <a:pt x="1908" y="1270"/>
                    <a:pt x="1908" y="1273"/>
                    <a:pt x="1908" y="1275"/>
                  </a:cubicBezTo>
                  <a:cubicBezTo>
                    <a:pt x="1910" y="1311"/>
                    <a:pt x="1908" y="1346"/>
                    <a:pt x="1906" y="1382"/>
                  </a:cubicBezTo>
                  <a:lnTo>
                    <a:pt x="1906" y="1382"/>
                  </a:lnTo>
                  <a:cubicBezTo>
                    <a:pt x="1901" y="1404"/>
                    <a:pt x="1897" y="1425"/>
                    <a:pt x="1891" y="1447"/>
                  </a:cubicBezTo>
                  <a:cubicBezTo>
                    <a:pt x="1887" y="1461"/>
                    <a:pt x="1882" y="1474"/>
                    <a:pt x="1878" y="1488"/>
                  </a:cubicBezTo>
                  <a:lnTo>
                    <a:pt x="1878" y="1488"/>
                  </a:lnTo>
                  <a:cubicBezTo>
                    <a:pt x="1879" y="1486"/>
                    <a:pt x="1881" y="1485"/>
                    <a:pt x="1883" y="1483"/>
                  </a:cubicBezTo>
                  <a:lnTo>
                    <a:pt x="1883" y="1483"/>
                  </a:lnTo>
                  <a:cubicBezTo>
                    <a:pt x="1881" y="1485"/>
                    <a:pt x="1879" y="1487"/>
                    <a:pt x="1877" y="1489"/>
                  </a:cubicBezTo>
                  <a:lnTo>
                    <a:pt x="1877" y="1489"/>
                  </a:lnTo>
                  <a:cubicBezTo>
                    <a:pt x="1878" y="1489"/>
                    <a:pt x="1878" y="1488"/>
                    <a:pt x="1878" y="1488"/>
                  </a:cubicBezTo>
                  <a:lnTo>
                    <a:pt x="1878" y="1488"/>
                  </a:lnTo>
                  <a:cubicBezTo>
                    <a:pt x="1864" y="1503"/>
                    <a:pt x="1858" y="1517"/>
                    <a:pt x="1857" y="1526"/>
                  </a:cubicBezTo>
                  <a:lnTo>
                    <a:pt x="1857" y="1526"/>
                  </a:lnTo>
                  <a:cubicBezTo>
                    <a:pt x="1863" y="1512"/>
                    <a:pt x="1870" y="1499"/>
                    <a:pt x="1877" y="1489"/>
                  </a:cubicBezTo>
                  <a:lnTo>
                    <a:pt x="1877" y="1489"/>
                  </a:lnTo>
                  <a:cubicBezTo>
                    <a:pt x="1875" y="1498"/>
                    <a:pt x="1872" y="1506"/>
                    <a:pt x="1869" y="1515"/>
                  </a:cubicBezTo>
                  <a:cubicBezTo>
                    <a:pt x="1865" y="1529"/>
                    <a:pt x="1861" y="1535"/>
                    <a:pt x="1858" y="1535"/>
                  </a:cubicBezTo>
                  <a:cubicBezTo>
                    <a:pt x="1856" y="1535"/>
                    <a:pt x="1856" y="1531"/>
                    <a:pt x="1857" y="1526"/>
                  </a:cubicBezTo>
                  <a:lnTo>
                    <a:pt x="1857" y="1526"/>
                  </a:lnTo>
                  <a:cubicBezTo>
                    <a:pt x="1847" y="1547"/>
                    <a:pt x="1837" y="1570"/>
                    <a:pt x="1826" y="1586"/>
                  </a:cubicBezTo>
                  <a:cubicBezTo>
                    <a:pt x="1820" y="1596"/>
                    <a:pt x="1814" y="1605"/>
                    <a:pt x="1807" y="1615"/>
                  </a:cubicBezTo>
                  <a:lnTo>
                    <a:pt x="1807" y="1615"/>
                  </a:lnTo>
                  <a:cubicBezTo>
                    <a:pt x="1807" y="1615"/>
                    <a:pt x="1806" y="1616"/>
                    <a:pt x="1806" y="1616"/>
                  </a:cubicBezTo>
                  <a:cubicBezTo>
                    <a:pt x="1788" y="1635"/>
                    <a:pt x="1754" y="1660"/>
                    <a:pt x="1729" y="1685"/>
                  </a:cubicBezTo>
                  <a:lnTo>
                    <a:pt x="1729" y="1685"/>
                  </a:lnTo>
                  <a:cubicBezTo>
                    <a:pt x="1737" y="1679"/>
                    <a:pt x="1743" y="1676"/>
                    <a:pt x="1747" y="1676"/>
                  </a:cubicBezTo>
                  <a:cubicBezTo>
                    <a:pt x="1752" y="1676"/>
                    <a:pt x="1750" y="1682"/>
                    <a:pt x="1733" y="1693"/>
                  </a:cubicBezTo>
                  <a:cubicBezTo>
                    <a:pt x="1725" y="1698"/>
                    <a:pt x="1717" y="1703"/>
                    <a:pt x="1709" y="1709"/>
                  </a:cubicBezTo>
                  <a:lnTo>
                    <a:pt x="1709" y="1709"/>
                  </a:lnTo>
                  <a:cubicBezTo>
                    <a:pt x="1714" y="1701"/>
                    <a:pt x="1721" y="1693"/>
                    <a:pt x="1729" y="1685"/>
                  </a:cubicBezTo>
                  <a:lnTo>
                    <a:pt x="1729" y="1685"/>
                  </a:lnTo>
                  <a:cubicBezTo>
                    <a:pt x="1722" y="1690"/>
                    <a:pt x="1715" y="1698"/>
                    <a:pt x="1708" y="1709"/>
                  </a:cubicBezTo>
                  <a:lnTo>
                    <a:pt x="1708" y="1709"/>
                  </a:lnTo>
                  <a:cubicBezTo>
                    <a:pt x="1709" y="1709"/>
                    <a:pt x="1709" y="1709"/>
                    <a:pt x="1709" y="1709"/>
                  </a:cubicBezTo>
                  <a:lnTo>
                    <a:pt x="1709" y="1709"/>
                  </a:lnTo>
                  <a:cubicBezTo>
                    <a:pt x="1708" y="1711"/>
                    <a:pt x="1707" y="1712"/>
                    <a:pt x="1706" y="1714"/>
                  </a:cubicBezTo>
                  <a:cubicBezTo>
                    <a:pt x="1707" y="1712"/>
                    <a:pt x="1707" y="1711"/>
                    <a:pt x="1708" y="1709"/>
                  </a:cubicBezTo>
                  <a:lnTo>
                    <a:pt x="1708" y="1709"/>
                  </a:lnTo>
                  <a:cubicBezTo>
                    <a:pt x="1698" y="1717"/>
                    <a:pt x="1687" y="1724"/>
                    <a:pt x="1675" y="1730"/>
                  </a:cubicBezTo>
                  <a:cubicBezTo>
                    <a:pt x="1661" y="1738"/>
                    <a:pt x="1649" y="1745"/>
                    <a:pt x="1636" y="1753"/>
                  </a:cubicBezTo>
                  <a:lnTo>
                    <a:pt x="1636" y="1753"/>
                  </a:lnTo>
                  <a:cubicBezTo>
                    <a:pt x="1602" y="1760"/>
                    <a:pt x="1566" y="1780"/>
                    <a:pt x="1533" y="1789"/>
                  </a:cubicBezTo>
                  <a:cubicBezTo>
                    <a:pt x="1517" y="1792"/>
                    <a:pt x="1501" y="1795"/>
                    <a:pt x="1486" y="1799"/>
                  </a:cubicBezTo>
                  <a:cubicBezTo>
                    <a:pt x="1486" y="1799"/>
                    <a:pt x="1486" y="1799"/>
                    <a:pt x="1486" y="1799"/>
                  </a:cubicBezTo>
                  <a:lnTo>
                    <a:pt x="1486" y="1799"/>
                  </a:lnTo>
                  <a:cubicBezTo>
                    <a:pt x="1464" y="1800"/>
                    <a:pt x="1441" y="1801"/>
                    <a:pt x="1419" y="1801"/>
                  </a:cubicBezTo>
                  <a:cubicBezTo>
                    <a:pt x="1404" y="1801"/>
                    <a:pt x="1388" y="1800"/>
                    <a:pt x="1373" y="1800"/>
                  </a:cubicBezTo>
                  <a:cubicBezTo>
                    <a:pt x="1372" y="1800"/>
                    <a:pt x="1370" y="1800"/>
                    <a:pt x="1369" y="1800"/>
                  </a:cubicBezTo>
                  <a:lnTo>
                    <a:pt x="1369" y="1800"/>
                  </a:lnTo>
                  <a:cubicBezTo>
                    <a:pt x="1373" y="1801"/>
                    <a:pt x="1379" y="1802"/>
                    <a:pt x="1384" y="1804"/>
                  </a:cubicBezTo>
                  <a:cubicBezTo>
                    <a:pt x="1369" y="1800"/>
                    <a:pt x="1353" y="1797"/>
                    <a:pt x="1337" y="1795"/>
                  </a:cubicBezTo>
                  <a:cubicBezTo>
                    <a:pt x="1301" y="1787"/>
                    <a:pt x="1267" y="1776"/>
                    <a:pt x="1232" y="1764"/>
                  </a:cubicBezTo>
                  <a:lnTo>
                    <a:pt x="1232" y="1764"/>
                  </a:lnTo>
                  <a:cubicBezTo>
                    <a:pt x="1212" y="1753"/>
                    <a:pt x="1191" y="1742"/>
                    <a:pt x="1171" y="1730"/>
                  </a:cubicBezTo>
                  <a:cubicBezTo>
                    <a:pt x="1159" y="1723"/>
                    <a:pt x="1147" y="1715"/>
                    <a:pt x="1135" y="1708"/>
                  </a:cubicBezTo>
                  <a:lnTo>
                    <a:pt x="1135" y="1708"/>
                  </a:lnTo>
                  <a:cubicBezTo>
                    <a:pt x="1137" y="1710"/>
                    <a:pt x="1138" y="1712"/>
                    <a:pt x="1139" y="1714"/>
                  </a:cubicBezTo>
                  <a:cubicBezTo>
                    <a:pt x="1138" y="1712"/>
                    <a:pt x="1136" y="1710"/>
                    <a:pt x="1135" y="1707"/>
                  </a:cubicBezTo>
                  <a:lnTo>
                    <a:pt x="1135" y="1707"/>
                  </a:lnTo>
                  <a:cubicBezTo>
                    <a:pt x="1135" y="1708"/>
                    <a:pt x="1135" y="1708"/>
                    <a:pt x="1135" y="1708"/>
                  </a:cubicBezTo>
                  <a:lnTo>
                    <a:pt x="1135" y="1708"/>
                  </a:lnTo>
                  <a:cubicBezTo>
                    <a:pt x="1122" y="1685"/>
                    <a:pt x="1108" y="1676"/>
                    <a:pt x="1101" y="1675"/>
                  </a:cubicBezTo>
                  <a:lnTo>
                    <a:pt x="1101" y="1675"/>
                  </a:lnTo>
                  <a:cubicBezTo>
                    <a:pt x="1114" y="1686"/>
                    <a:pt x="1127" y="1697"/>
                    <a:pt x="1135" y="1707"/>
                  </a:cubicBezTo>
                  <a:lnTo>
                    <a:pt x="1135" y="1707"/>
                  </a:lnTo>
                  <a:cubicBezTo>
                    <a:pt x="1130" y="1704"/>
                    <a:pt x="1125" y="1702"/>
                    <a:pt x="1120" y="1699"/>
                  </a:cubicBezTo>
                  <a:cubicBezTo>
                    <a:pt x="1098" y="1684"/>
                    <a:pt x="1094" y="1675"/>
                    <a:pt x="1100" y="1675"/>
                  </a:cubicBezTo>
                  <a:cubicBezTo>
                    <a:pt x="1101" y="1675"/>
                    <a:pt x="1101" y="1675"/>
                    <a:pt x="1101" y="1675"/>
                  </a:cubicBezTo>
                  <a:lnTo>
                    <a:pt x="1101" y="1675"/>
                  </a:lnTo>
                  <a:cubicBezTo>
                    <a:pt x="1084" y="1660"/>
                    <a:pt x="1065" y="1646"/>
                    <a:pt x="1054" y="1633"/>
                  </a:cubicBezTo>
                  <a:cubicBezTo>
                    <a:pt x="1049" y="1628"/>
                    <a:pt x="1036" y="1611"/>
                    <a:pt x="1029" y="1602"/>
                  </a:cubicBezTo>
                  <a:lnTo>
                    <a:pt x="1029" y="1602"/>
                  </a:lnTo>
                  <a:cubicBezTo>
                    <a:pt x="1009" y="1569"/>
                    <a:pt x="992" y="1513"/>
                    <a:pt x="968" y="1488"/>
                  </a:cubicBezTo>
                  <a:lnTo>
                    <a:pt x="968" y="1488"/>
                  </a:lnTo>
                  <a:cubicBezTo>
                    <a:pt x="964" y="1475"/>
                    <a:pt x="959" y="1462"/>
                    <a:pt x="956" y="1448"/>
                  </a:cubicBezTo>
                  <a:cubicBezTo>
                    <a:pt x="952" y="1433"/>
                    <a:pt x="949" y="1417"/>
                    <a:pt x="944" y="1401"/>
                  </a:cubicBezTo>
                  <a:cubicBezTo>
                    <a:pt x="943" y="1396"/>
                    <a:pt x="941" y="1384"/>
                    <a:pt x="940" y="1372"/>
                  </a:cubicBezTo>
                  <a:lnTo>
                    <a:pt x="940" y="1372"/>
                  </a:lnTo>
                  <a:cubicBezTo>
                    <a:pt x="940" y="1369"/>
                    <a:pt x="939" y="1366"/>
                    <a:pt x="939" y="1364"/>
                  </a:cubicBezTo>
                  <a:cubicBezTo>
                    <a:pt x="938" y="1344"/>
                    <a:pt x="938" y="1321"/>
                    <a:pt x="938" y="1301"/>
                  </a:cubicBezTo>
                  <a:cubicBezTo>
                    <a:pt x="938" y="1283"/>
                    <a:pt x="940" y="1265"/>
                    <a:pt x="940" y="1248"/>
                  </a:cubicBezTo>
                  <a:lnTo>
                    <a:pt x="940" y="1248"/>
                  </a:lnTo>
                  <a:cubicBezTo>
                    <a:pt x="950" y="1207"/>
                    <a:pt x="961" y="1168"/>
                    <a:pt x="972" y="1129"/>
                  </a:cubicBezTo>
                  <a:lnTo>
                    <a:pt x="972" y="1129"/>
                  </a:lnTo>
                  <a:cubicBezTo>
                    <a:pt x="986" y="1108"/>
                    <a:pt x="995" y="1082"/>
                    <a:pt x="1007" y="1060"/>
                  </a:cubicBezTo>
                  <a:cubicBezTo>
                    <a:pt x="1015" y="1047"/>
                    <a:pt x="1023" y="1034"/>
                    <a:pt x="1032" y="1021"/>
                  </a:cubicBezTo>
                  <a:lnTo>
                    <a:pt x="1039" y="1012"/>
                  </a:lnTo>
                  <a:lnTo>
                    <a:pt x="1039" y="1012"/>
                  </a:lnTo>
                  <a:cubicBezTo>
                    <a:pt x="1067" y="983"/>
                    <a:pt x="1094" y="957"/>
                    <a:pt x="1123" y="929"/>
                  </a:cubicBezTo>
                  <a:cubicBezTo>
                    <a:pt x="1124" y="928"/>
                    <a:pt x="1125" y="927"/>
                    <a:pt x="1126" y="926"/>
                  </a:cubicBezTo>
                  <a:lnTo>
                    <a:pt x="1126" y="926"/>
                  </a:lnTo>
                  <a:cubicBezTo>
                    <a:pt x="1140" y="916"/>
                    <a:pt x="1155" y="906"/>
                    <a:pt x="1171" y="897"/>
                  </a:cubicBezTo>
                  <a:cubicBezTo>
                    <a:pt x="1190" y="886"/>
                    <a:pt x="1210" y="876"/>
                    <a:pt x="1231" y="865"/>
                  </a:cubicBezTo>
                  <a:lnTo>
                    <a:pt x="1231" y="865"/>
                  </a:lnTo>
                  <a:cubicBezTo>
                    <a:pt x="1266" y="853"/>
                    <a:pt x="1301" y="844"/>
                    <a:pt x="1337" y="835"/>
                  </a:cubicBezTo>
                  <a:lnTo>
                    <a:pt x="1337" y="835"/>
                  </a:lnTo>
                  <a:cubicBezTo>
                    <a:pt x="1345" y="836"/>
                    <a:pt x="1351" y="836"/>
                    <a:pt x="1357" y="836"/>
                  </a:cubicBezTo>
                  <a:cubicBezTo>
                    <a:pt x="1383" y="836"/>
                    <a:pt x="1392" y="829"/>
                    <a:pt x="1384" y="827"/>
                  </a:cubicBezTo>
                  <a:lnTo>
                    <a:pt x="1384" y="827"/>
                  </a:lnTo>
                  <a:cubicBezTo>
                    <a:pt x="1372" y="829"/>
                    <a:pt x="1361" y="830"/>
                    <a:pt x="1350" y="832"/>
                  </a:cubicBezTo>
                  <a:lnTo>
                    <a:pt x="1350" y="832"/>
                  </a:lnTo>
                  <a:cubicBezTo>
                    <a:pt x="1354" y="831"/>
                    <a:pt x="1357" y="830"/>
                    <a:pt x="1361" y="829"/>
                  </a:cubicBezTo>
                  <a:cubicBezTo>
                    <a:pt x="1368" y="827"/>
                    <a:pt x="1374" y="827"/>
                    <a:pt x="1378" y="827"/>
                  </a:cubicBezTo>
                  <a:cubicBezTo>
                    <a:pt x="1381" y="827"/>
                    <a:pt x="1382" y="827"/>
                    <a:pt x="1384" y="827"/>
                  </a:cubicBezTo>
                  <a:lnTo>
                    <a:pt x="1384" y="827"/>
                  </a:lnTo>
                  <a:cubicBezTo>
                    <a:pt x="1397" y="825"/>
                    <a:pt x="1409" y="824"/>
                    <a:pt x="1420" y="824"/>
                  </a:cubicBezTo>
                  <a:close/>
                  <a:moveTo>
                    <a:pt x="1427" y="0"/>
                  </a:moveTo>
                  <a:cubicBezTo>
                    <a:pt x="1425" y="0"/>
                    <a:pt x="1423" y="0"/>
                    <a:pt x="1420" y="0"/>
                  </a:cubicBezTo>
                  <a:cubicBezTo>
                    <a:pt x="858" y="8"/>
                    <a:pt x="379" y="357"/>
                    <a:pt x="183" y="880"/>
                  </a:cubicBezTo>
                  <a:cubicBezTo>
                    <a:pt x="0" y="1366"/>
                    <a:pt x="162" y="1971"/>
                    <a:pt x="563" y="2302"/>
                  </a:cubicBezTo>
                  <a:cubicBezTo>
                    <a:pt x="813" y="2508"/>
                    <a:pt x="1124" y="2620"/>
                    <a:pt x="1436" y="2620"/>
                  </a:cubicBezTo>
                  <a:cubicBezTo>
                    <a:pt x="1660" y="2620"/>
                    <a:pt x="1885" y="2562"/>
                    <a:pt x="2089" y="2441"/>
                  </a:cubicBezTo>
                  <a:cubicBezTo>
                    <a:pt x="2576" y="2149"/>
                    <a:pt x="2802" y="1592"/>
                    <a:pt x="2703" y="1043"/>
                  </a:cubicBezTo>
                  <a:cubicBezTo>
                    <a:pt x="2597" y="455"/>
                    <a:pt x="2055" y="36"/>
                    <a:pt x="1477" y="3"/>
                  </a:cubicBezTo>
                  <a:lnTo>
                    <a:pt x="1477" y="3"/>
                  </a:lnTo>
                  <a:cubicBezTo>
                    <a:pt x="1461" y="1"/>
                    <a:pt x="1444" y="0"/>
                    <a:pt x="1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50;p25"/>
            <p:cNvSpPr/>
            <p:nvPr/>
          </p:nvSpPr>
          <p:spPr>
            <a:xfrm>
              <a:off x="2768389" y="3749830"/>
              <a:ext cx="193099" cy="1931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cubicBezTo>
                    <a:pt x="403" y="1"/>
                    <a:pt x="1" y="404"/>
                    <a:pt x="1" y="900"/>
                  </a:cubicBezTo>
                  <a:cubicBezTo>
                    <a:pt x="1" y="1397"/>
                    <a:pt x="403" y="1799"/>
                    <a:pt x="900" y="1799"/>
                  </a:cubicBezTo>
                  <a:cubicBezTo>
                    <a:pt x="1397" y="1799"/>
                    <a:pt x="1800" y="1397"/>
                    <a:pt x="1800" y="900"/>
                  </a:cubicBezTo>
                  <a:cubicBezTo>
                    <a:pt x="1800" y="404"/>
                    <a:pt x="1397" y="1"/>
                    <a:pt x="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351;p25"/>
          <p:cNvGrpSpPr/>
          <p:nvPr/>
        </p:nvGrpSpPr>
        <p:grpSpPr>
          <a:xfrm>
            <a:off x="3790143" y="2882097"/>
            <a:ext cx="306576" cy="311353"/>
            <a:chOff x="2719471" y="1903616"/>
            <a:chExt cx="293189" cy="2808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2" name="Google Shape;352;p25"/>
            <p:cNvSpPr/>
            <p:nvPr/>
          </p:nvSpPr>
          <p:spPr>
            <a:xfrm>
              <a:off x="2719471" y="1903616"/>
              <a:ext cx="293189" cy="280852"/>
            </a:xfrm>
            <a:custGeom>
              <a:avLst/>
              <a:gdLst/>
              <a:ahLst/>
              <a:cxnLst/>
              <a:rect l="l" t="t" r="r" b="b"/>
              <a:pathLst>
                <a:path w="2733" h="2618" extrusionOk="0">
                  <a:moveTo>
                    <a:pt x="944" y="1215"/>
                  </a:moveTo>
                  <a:cubicBezTo>
                    <a:pt x="943" y="1215"/>
                    <a:pt x="936" y="1239"/>
                    <a:pt x="933" y="1261"/>
                  </a:cubicBezTo>
                  <a:lnTo>
                    <a:pt x="933" y="1261"/>
                  </a:lnTo>
                  <a:cubicBezTo>
                    <a:pt x="943" y="1227"/>
                    <a:pt x="945" y="1215"/>
                    <a:pt x="944" y="1215"/>
                  </a:cubicBezTo>
                  <a:close/>
                  <a:moveTo>
                    <a:pt x="1901" y="1243"/>
                  </a:moveTo>
                  <a:cubicBezTo>
                    <a:pt x="1902" y="1246"/>
                    <a:pt x="1903" y="1250"/>
                    <a:pt x="1904" y="1253"/>
                  </a:cubicBezTo>
                  <a:cubicBezTo>
                    <a:pt x="1906" y="1264"/>
                    <a:pt x="1907" y="1272"/>
                    <a:pt x="1906" y="1275"/>
                  </a:cubicBezTo>
                  <a:lnTo>
                    <a:pt x="1906" y="1275"/>
                  </a:lnTo>
                  <a:cubicBezTo>
                    <a:pt x="1904" y="1264"/>
                    <a:pt x="1902" y="1253"/>
                    <a:pt x="1901" y="1243"/>
                  </a:cubicBezTo>
                  <a:close/>
                  <a:moveTo>
                    <a:pt x="1911" y="1352"/>
                  </a:moveTo>
                  <a:lnTo>
                    <a:pt x="1911" y="1352"/>
                  </a:lnTo>
                  <a:cubicBezTo>
                    <a:pt x="1911" y="1352"/>
                    <a:pt x="1911" y="1352"/>
                    <a:pt x="1911" y="1352"/>
                  </a:cubicBezTo>
                  <a:lnTo>
                    <a:pt x="1911" y="1352"/>
                  </a:lnTo>
                  <a:cubicBezTo>
                    <a:pt x="1911" y="1352"/>
                    <a:pt x="1911" y="1352"/>
                    <a:pt x="1911" y="1352"/>
                  </a:cubicBezTo>
                  <a:close/>
                  <a:moveTo>
                    <a:pt x="1859" y="1537"/>
                  </a:moveTo>
                  <a:cubicBezTo>
                    <a:pt x="1859" y="1537"/>
                    <a:pt x="1859" y="1537"/>
                    <a:pt x="1859" y="1537"/>
                  </a:cubicBezTo>
                  <a:cubicBezTo>
                    <a:pt x="1859" y="1537"/>
                    <a:pt x="1859" y="1537"/>
                    <a:pt x="1859" y="1537"/>
                  </a:cubicBezTo>
                  <a:close/>
                  <a:moveTo>
                    <a:pt x="1730" y="1691"/>
                  </a:moveTo>
                  <a:cubicBezTo>
                    <a:pt x="1725" y="1695"/>
                    <a:pt x="1720" y="1698"/>
                    <a:pt x="1715" y="1701"/>
                  </a:cubicBezTo>
                  <a:lnTo>
                    <a:pt x="1715" y="1701"/>
                  </a:lnTo>
                  <a:cubicBezTo>
                    <a:pt x="1720" y="1697"/>
                    <a:pt x="1725" y="1694"/>
                    <a:pt x="1730" y="1691"/>
                  </a:cubicBezTo>
                  <a:close/>
                  <a:moveTo>
                    <a:pt x="1432" y="830"/>
                  </a:moveTo>
                  <a:cubicBezTo>
                    <a:pt x="1449" y="830"/>
                    <a:pt x="1467" y="832"/>
                    <a:pt x="1485" y="832"/>
                  </a:cubicBezTo>
                  <a:lnTo>
                    <a:pt x="1485" y="832"/>
                  </a:lnTo>
                  <a:cubicBezTo>
                    <a:pt x="1525" y="842"/>
                    <a:pt x="1564" y="853"/>
                    <a:pt x="1603" y="864"/>
                  </a:cubicBezTo>
                  <a:lnTo>
                    <a:pt x="1603" y="864"/>
                  </a:lnTo>
                  <a:cubicBezTo>
                    <a:pt x="1625" y="878"/>
                    <a:pt x="1650" y="887"/>
                    <a:pt x="1672" y="899"/>
                  </a:cubicBezTo>
                  <a:cubicBezTo>
                    <a:pt x="1686" y="907"/>
                    <a:pt x="1699" y="915"/>
                    <a:pt x="1711" y="924"/>
                  </a:cubicBezTo>
                  <a:lnTo>
                    <a:pt x="1721" y="931"/>
                  </a:lnTo>
                  <a:lnTo>
                    <a:pt x="1721" y="931"/>
                  </a:lnTo>
                  <a:cubicBezTo>
                    <a:pt x="1750" y="959"/>
                    <a:pt x="1776" y="986"/>
                    <a:pt x="1803" y="1015"/>
                  </a:cubicBezTo>
                  <a:cubicBezTo>
                    <a:pt x="1805" y="1016"/>
                    <a:pt x="1806" y="1017"/>
                    <a:pt x="1807" y="1018"/>
                  </a:cubicBezTo>
                  <a:lnTo>
                    <a:pt x="1807" y="1018"/>
                  </a:lnTo>
                  <a:cubicBezTo>
                    <a:pt x="1817" y="1032"/>
                    <a:pt x="1827" y="1047"/>
                    <a:pt x="1836" y="1063"/>
                  </a:cubicBezTo>
                  <a:cubicBezTo>
                    <a:pt x="1847" y="1082"/>
                    <a:pt x="1857" y="1102"/>
                    <a:pt x="1868" y="1123"/>
                  </a:cubicBezTo>
                  <a:lnTo>
                    <a:pt x="1868" y="1123"/>
                  </a:lnTo>
                  <a:cubicBezTo>
                    <a:pt x="1879" y="1158"/>
                    <a:pt x="1889" y="1193"/>
                    <a:pt x="1898" y="1229"/>
                  </a:cubicBezTo>
                  <a:lnTo>
                    <a:pt x="1898" y="1229"/>
                  </a:lnTo>
                  <a:cubicBezTo>
                    <a:pt x="1898" y="1225"/>
                    <a:pt x="1899" y="1221"/>
                    <a:pt x="1900" y="1216"/>
                  </a:cubicBezTo>
                  <a:lnTo>
                    <a:pt x="1900" y="1216"/>
                  </a:lnTo>
                  <a:cubicBezTo>
                    <a:pt x="1899" y="1224"/>
                    <a:pt x="1900" y="1233"/>
                    <a:pt x="1901" y="1243"/>
                  </a:cubicBezTo>
                  <a:lnTo>
                    <a:pt x="1901" y="1243"/>
                  </a:lnTo>
                  <a:cubicBezTo>
                    <a:pt x="1900" y="1238"/>
                    <a:pt x="1899" y="1234"/>
                    <a:pt x="1898" y="1229"/>
                  </a:cubicBezTo>
                  <a:lnTo>
                    <a:pt x="1898" y="1229"/>
                  </a:lnTo>
                  <a:cubicBezTo>
                    <a:pt x="1894" y="1262"/>
                    <a:pt x="1900" y="1279"/>
                    <a:pt x="1904" y="1279"/>
                  </a:cubicBezTo>
                  <a:cubicBezTo>
                    <a:pt x="1904" y="1279"/>
                    <a:pt x="1905" y="1278"/>
                    <a:pt x="1906" y="1275"/>
                  </a:cubicBezTo>
                  <a:lnTo>
                    <a:pt x="1906" y="1275"/>
                  </a:lnTo>
                  <a:cubicBezTo>
                    <a:pt x="1907" y="1288"/>
                    <a:pt x="1909" y="1301"/>
                    <a:pt x="1909" y="1312"/>
                  </a:cubicBezTo>
                  <a:cubicBezTo>
                    <a:pt x="1909" y="1329"/>
                    <a:pt x="1908" y="1344"/>
                    <a:pt x="1907" y="1360"/>
                  </a:cubicBezTo>
                  <a:lnTo>
                    <a:pt x="1907" y="1360"/>
                  </a:lnTo>
                  <a:cubicBezTo>
                    <a:pt x="1894" y="1389"/>
                    <a:pt x="1892" y="1439"/>
                    <a:pt x="1883" y="1470"/>
                  </a:cubicBezTo>
                  <a:cubicBezTo>
                    <a:pt x="1879" y="1483"/>
                    <a:pt x="1872" y="1498"/>
                    <a:pt x="1866" y="1512"/>
                  </a:cubicBezTo>
                  <a:lnTo>
                    <a:pt x="1866" y="1512"/>
                  </a:lnTo>
                  <a:cubicBezTo>
                    <a:pt x="1848" y="1544"/>
                    <a:pt x="1830" y="1577"/>
                    <a:pt x="1810" y="1609"/>
                  </a:cubicBezTo>
                  <a:lnTo>
                    <a:pt x="1810" y="1609"/>
                  </a:lnTo>
                  <a:cubicBezTo>
                    <a:pt x="1796" y="1621"/>
                    <a:pt x="1785" y="1637"/>
                    <a:pt x="1773" y="1650"/>
                  </a:cubicBezTo>
                  <a:lnTo>
                    <a:pt x="1740" y="1683"/>
                  </a:lnTo>
                  <a:cubicBezTo>
                    <a:pt x="1738" y="1684"/>
                    <a:pt x="1737" y="1686"/>
                    <a:pt x="1735" y="1687"/>
                  </a:cubicBezTo>
                  <a:lnTo>
                    <a:pt x="1735" y="1687"/>
                  </a:lnTo>
                  <a:cubicBezTo>
                    <a:pt x="1739" y="1685"/>
                    <a:pt x="1744" y="1683"/>
                    <a:pt x="1750" y="1680"/>
                  </a:cubicBezTo>
                  <a:lnTo>
                    <a:pt x="1750" y="1680"/>
                  </a:lnTo>
                  <a:cubicBezTo>
                    <a:pt x="1743" y="1683"/>
                    <a:pt x="1737" y="1687"/>
                    <a:pt x="1730" y="1691"/>
                  </a:cubicBezTo>
                  <a:lnTo>
                    <a:pt x="1730" y="1691"/>
                  </a:lnTo>
                  <a:cubicBezTo>
                    <a:pt x="1732" y="1690"/>
                    <a:pt x="1733" y="1688"/>
                    <a:pt x="1735" y="1687"/>
                  </a:cubicBezTo>
                  <a:lnTo>
                    <a:pt x="1735" y="1687"/>
                  </a:lnTo>
                  <a:cubicBezTo>
                    <a:pt x="1706" y="1701"/>
                    <a:pt x="1698" y="1707"/>
                    <a:pt x="1701" y="1707"/>
                  </a:cubicBezTo>
                  <a:cubicBezTo>
                    <a:pt x="1703" y="1707"/>
                    <a:pt x="1708" y="1705"/>
                    <a:pt x="1715" y="1701"/>
                  </a:cubicBezTo>
                  <a:lnTo>
                    <a:pt x="1715" y="1701"/>
                  </a:lnTo>
                  <a:cubicBezTo>
                    <a:pt x="1694" y="1715"/>
                    <a:pt x="1674" y="1732"/>
                    <a:pt x="1653" y="1743"/>
                  </a:cubicBezTo>
                  <a:cubicBezTo>
                    <a:pt x="1639" y="1751"/>
                    <a:pt x="1624" y="1757"/>
                    <a:pt x="1611" y="1765"/>
                  </a:cubicBezTo>
                  <a:cubicBezTo>
                    <a:pt x="1577" y="1775"/>
                    <a:pt x="1544" y="1786"/>
                    <a:pt x="1510" y="1794"/>
                  </a:cubicBezTo>
                  <a:lnTo>
                    <a:pt x="1510" y="1794"/>
                  </a:lnTo>
                  <a:cubicBezTo>
                    <a:pt x="1498" y="1792"/>
                    <a:pt x="1489" y="1792"/>
                    <a:pt x="1482" y="1792"/>
                  </a:cubicBezTo>
                  <a:cubicBezTo>
                    <a:pt x="1457" y="1792"/>
                    <a:pt x="1453" y="1798"/>
                    <a:pt x="1466" y="1800"/>
                  </a:cubicBezTo>
                  <a:lnTo>
                    <a:pt x="1466" y="1800"/>
                  </a:lnTo>
                  <a:cubicBezTo>
                    <a:pt x="1479" y="1798"/>
                    <a:pt x="1494" y="1795"/>
                    <a:pt x="1507" y="1794"/>
                  </a:cubicBezTo>
                  <a:lnTo>
                    <a:pt x="1507" y="1794"/>
                  </a:lnTo>
                  <a:cubicBezTo>
                    <a:pt x="1508" y="1794"/>
                    <a:pt x="1509" y="1794"/>
                    <a:pt x="1510" y="1794"/>
                  </a:cubicBezTo>
                  <a:lnTo>
                    <a:pt x="1510" y="1794"/>
                  </a:lnTo>
                  <a:cubicBezTo>
                    <a:pt x="1513" y="1794"/>
                    <a:pt x="1516" y="1795"/>
                    <a:pt x="1519" y="1795"/>
                  </a:cubicBezTo>
                  <a:lnTo>
                    <a:pt x="1519" y="1795"/>
                  </a:lnTo>
                  <a:cubicBezTo>
                    <a:pt x="1516" y="1795"/>
                    <a:pt x="1512" y="1794"/>
                    <a:pt x="1509" y="1794"/>
                  </a:cubicBezTo>
                  <a:cubicBezTo>
                    <a:pt x="1508" y="1794"/>
                    <a:pt x="1508" y="1794"/>
                    <a:pt x="1507" y="1794"/>
                  </a:cubicBezTo>
                  <a:lnTo>
                    <a:pt x="1507" y="1794"/>
                  </a:lnTo>
                  <a:cubicBezTo>
                    <a:pt x="1503" y="1795"/>
                    <a:pt x="1499" y="1796"/>
                    <a:pt x="1494" y="1797"/>
                  </a:cubicBezTo>
                  <a:cubicBezTo>
                    <a:pt x="1485" y="1799"/>
                    <a:pt x="1478" y="1800"/>
                    <a:pt x="1472" y="1800"/>
                  </a:cubicBezTo>
                  <a:cubicBezTo>
                    <a:pt x="1470" y="1800"/>
                    <a:pt x="1468" y="1800"/>
                    <a:pt x="1466" y="1800"/>
                  </a:cubicBezTo>
                  <a:lnTo>
                    <a:pt x="1466" y="1800"/>
                  </a:lnTo>
                  <a:cubicBezTo>
                    <a:pt x="1463" y="1800"/>
                    <a:pt x="1460" y="1800"/>
                    <a:pt x="1458" y="1800"/>
                  </a:cubicBezTo>
                  <a:cubicBezTo>
                    <a:pt x="1448" y="1801"/>
                    <a:pt x="1438" y="1801"/>
                    <a:pt x="1428" y="1801"/>
                  </a:cubicBezTo>
                  <a:cubicBezTo>
                    <a:pt x="1402" y="1801"/>
                    <a:pt x="1377" y="1800"/>
                    <a:pt x="1351" y="1798"/>
                  </a:cubicBezTo>
                  <a:lnTo>
                    <a:pt x="1351" y="1798"/>
                  </a:lnTo>
                  <a:cubicBezTo>
                    <a:pt x="1329" y="1793"/>
                    <a:pt x="1308" y="1789"/>
                    <a:pt x="1286" y="1783"/>
                  </a:cubicBezTo>
                  <a:cubicBezTo>
                    <a:pt x="1272" y="1779"/>
                    <a:pt x="1258" y="1774"/>
                    <a:pt x="1245" y="1770"/>
                  </a:cubicBezTo>
                  <a:lnTo>
                    <a:pt x="1245" y="1770"/>
                  </a:lnTo>
                  <a:cubicBezTo>
                    <a:pt x="1246" y="1771"/>
                    <a:pt x="1248" y="1773"/>
                    <a:pt x="1250" y="1775"/>
                  </a:cubicBezTo>
                  <a:cubicBezTo>
                    <a:pt x="1248" y="1773"/>
                    <a:pt x="1246" y="1771"/>
                    <a:pt x="1244" y="1769"/>
                  </a:cubicBezTo>
                  <a:lnTo>
                    <a:pt x="1244" y="1769"/>
                  </a:lnTo>
                  <a:cubicBezTo>
                    <a:pt x="1244" y="1770"/>
                    <a:pt x="1244" y="1770"/>
                    <a:pt x="1245" y="1770"/>
                  </a:cubicBezTo>
                  <a:lnTo>
                    <a:pt x="1245" y="1770"/>
                  </a:lnTo>
                  <a:cubicBezTo>
                    <a:pt x="1230" y="1757"/>
                    <a:pt x="1216" y="1751"/>
                    <a:pt x="1207" y="1749"/>
                  </a:cubicBezTo>
                  <a:lnTo>
                    <a:pt x="1207" y="1749"/>
                  </a:lnTo>
                  <a:cubicBezTo>
                    <a:pt x="1221" y="1755"/>
                    <a:pt x="1233" y="1762"/>
                    <a:pt x="1244" y="1769"/>
                  </a:cubicBezTo>
                  <a:lnTo>
                    <a:pt x="1244" y="1769"/>
                  </a:lnTo>
                  <a:cubicBezTo>
                    <a:pt x="1235" y="1767"/>
                    <a:pt x="1226" y="1764"/>
                    <a:pt x="1218" y="1761"/>
                  </a:cubicBezTo>
                  <a:cubicBezTo>
                    <a:pt x="1197" y="1754"/>
                    <a:pt x="1194" y="1748"/>
                    <a:pt x="1202" y="1748"/>
                  </a:cubicBezTo>
                  <a:cubicBezTo>
                    <a:pt x="1203" y="1748"/>
                    <a:pt x="1205" y="1748"/>
                    <a:pt x="1207" y="1749"/>
                  </a:cubicBezTo>
                  <a:lnTo>
                    <a:pt x="1207" y="1749"/>
                  </a:lnTo>
                  <a:cubicBezTo>
                    <a:pt x="1186" y="1739"/>
                    <a:pt x="1163" y="1729"/>
                    <a:pt x="1147" y="1718"/>
                  </a:cubicBezTo>
                  <a:cubicBezTo>
                    <a:pt x="1137" y="1712"/>
                    <a:pt x="1127" y="1706"/>
                    <a:pt x="1118" y="1699"/>
                  </a:cubicBezTo>
                  <a:lnTo>
                    <a:pt x="1118" y="1699"/>
                  </a:lnTo>
                  <a:cubicBezTo>
                    <a:pt x="1117" y="1699"/>
                    <a:pt x="1117" y="1698"/>
                    <a:pt x="1117" y="1698"/>
                  </a:cubicBezTo>
                  <a:cubicBezTo>
                    <a:pt x="1098" y="1680"/>
                    <a:pt x="1072" y="1646"/>
                    <a:pt x="1048" y="1621"/>
                  </a:cubicBezTo>
                  <a:lnTo>
                    <a:pt x="1048" y="1621"/>
                  </a:lnTo>
                  <a:cubicBezTo>
                    <a:pt x="1056" y="1632"/>
                    <a:pt x="1058" y="1641"/>
                    <a:pt x="1055" y="1641"/>
                  </a:cubicBezTo>
                  <a:cubicBezTo>
                    <a:pt x="1053" y="1641"/>
                    <a:pt x="1048" y="1637"/>
                    <a:pt x="1040" y="1625"/>
                  </a:cubicBezTo>
                  <a:cubicBezTo>
                    <a:pt x="1035" y="1617"/>
                    <a:pt x="1029" y="1609"/>
                    <a:pt x="1024" y="1601"/>
                  </a:cubicBezTo>
                  <a:lnTo>
                    <a:pt x="1024" y="1601"/>
                  </a:lnTo>
                  <a:cubicBezTo>
                    <a:pt x="1031" y="1606"/>
                    <a:pt x="1040" y="1613"/>
                    <a:pt x="1048" y="1621"/>
                  </a:cubicBezTo>
                  <a:lnTo>
                    <a:pt x="1048" y="1621"/>
                  </a:lnTo>
                  <a:cubicBezTo>
                    <a:pt x="1042" y="1614"/>
                    <a:pt x="1034" y="1607"/>
                    <a:pt x="1023" y="1600"/>
                  </a:cubicBezTo>
                  <a:lnTo>
                    <a:pt x="1023" y="1600"/>
                  </a:lnTo>
                  <a:cubicBezTo>
                    <a:pt x="1023" y="1601"/>
                    <a:pt x="1024" y="1601"/>
                    <a:pt x="1024" y="1601"/>
                  </a:cubicBezTo>
                  <a:lnTo>
                    <a:pt x="1024" y="1601"/>
                  </a:lnTo>
                  <a:cubicBezTo>
                    <a:pt x="1022" y="1600"/>
                    <a:pt x="1020" y="1599"/>
                    <a:pt x="1019" y="1598"/>
                  </a:cubicBezTo>
                  <a:lnTo>
                    <a:pt x="1019" y="1598"/>
                  </a:lnTo>
                  <a:cubicBezTo>
                    <a:pt x="1020" y="1599"/>
                    <a:pt x="1022" y="1599"/>
                    <a:pt x="1023" y="1600"/>
                  </a:cubicBezTo>
                  <a:lnTo>
                    <a:pt x="1023" y="1600"/>
                  </a:lnTo>
                  <a:cubicBezTo>
                    <a:pt x="1016" y="1590"/>
                    <a:pt x="1009" y="1579"/>
                    <a:pt x="1002" y="1567"/>
                  </a:cubicBezTo>
                  <a:cubicBezTo>
                    <a:pt x="994" y="1553"/>
                    <a:pt x="988" y="1541"/>
                    <a:pt x="980" y="1528"/>
                  </a:cubicBezTo>
                  <a:lnTo>
                    <a:pt x="980" y="1528"/>
                  </a:lnTo>
                  <a:cubicBezTo>
                    <a:pt x="972" y="1494"/>
                    <a:pt x="952" y="1458"/>
                    <a:pt x="944" y="1425"/>
                  </a:cubicBezTo>
                  <a:cubicBezTo>
                    <a:pt x="941" y="1409"/>
                    <a:pt x="938" y="1393"/>
                    <a:pt x="934" y="1378"/>
                  </a:cubicBezTo>
                  <a:cubicBezTo>
                    <a:pt x="932" y="1340"/>
                    <a:pt x="932" y="1302"/>
                    <a:pt x="933" y="1265"/>
                  </a:cubicBezTo>
                  <a:cubicBezTo>
                    <a:pt x="933" y="1264"/>
                    <a:pt x="933" y="1262"/>
                    <a:pt x="933" y="1261"/>
                  </a:cubicBezTo>
                  <a:lnTo>
                    <a:pt x="933" y="1261"/>
                  </a:lnTo>
                  <a:cubicBezTo>
                    <a:pt x="932" y="1265"/>
                    <a:pt x="930" y="1271"/>
                    <a:pt x="929" y="1276"/>
                  </a:cubicBezTo>
                  <a:cubicBezTo>
                    <a:pt x="933" y="1261"/>
                    <a:pt x="936" y="1245"/>
                    <a:pt x="938" y="1229"/>
                  </a:cubicBezTo>
                  <a:cubicBezTo>
                    <a:pt x="946" y="1193"/>
                    <a:pt x="957" y="1159"/>
                    <a:pt x="969" y="1124"/>
                  </a:cubicBezTo>
                  <a:lnTo>
                    <a:pt x="969" y="1124"/>
                  </a:lnTo>
                  <a:cubicBezTo>
                    <a:pt x="980" y="1104"/>
                    <a:pt x="990" y="1083"/>
                    <a:pt x="1002" y="1063"/>
                  </a:cubicBezTo>
                  <a:cubicBezTo>
                    <a:pt x="1010" y="1051"/>
                    <a:pt x="1017" y="1039"/>
                    <a:pt x="1025" y="1027"/>
                  </a:cubicBezTo>
                  <a:lnTo>
                    <a:pt x="1025" y="1027"/>
                  </a:lnTo>
                  <a:cubicBezTo>
                    <a:pt x="1023" y="1029"/>
                    <a:pt x="1021" y="1030"/>
                    <a:pt x="1019" y="1031"/>
                  </a:cubicBezTo>
                  <a:cubicBezTo>
                    <a:pt x="1021" y="1030"/>
                    <a:pt x="1023" y="1028"/>
                    <a:pt x="1025" y="1027"/>
                  </a:cubicBezTo>
                  <a:lnTo>
                    <a:pt x="1025" y="1027"/>
                  </a:lnTo>
                  <a:cubicBezTo>
                    <a:pt x="1025" y="1027"/>
                    <a:pt x="1025" y="1027"/>
                    <a:pt x="1025" y="1027"/>
                  </a:cubicBezTo>
                  <a:lnTo>
                    <a:pt x="1025" y="1027"/>
                  </a:lnTo>
                  <a:cubicBezTo>
                    <a:pt x="1048" y="1014"/>
                    <a:pt x="1057" y="1000"/>
                    <a:pt x="1058" y="993"/>
                  </a:cubicBezTo>
                  <a:lnTo>
                    <a:pt x="1058" y="993"/>
                  </a:lnTo>
                  <a:cubicBezTo>
                    <a:pt x="1047" y="1006"/>
                    <a:pt x="1036" y="1019"/>
                    <a:pt x="1025" y="1027"/>
                  </a:cubicBezTo>
                  <a:lnTo>
                    <a:pt x="1025" y="1027"/>
                  </a:lnTo>
                  <a:cubicBezTo>
                    <a:pt x="1028" y="1022"/>
                    <a:pt x="1031" y="1017"/>
                    <a:pt x="1034" y="1012"/>
                  </a:cubicBezTo>
                  <a:cubicBezTo>
                    <a:pt x="1044" y="996"/>
                    <a:pt x="1052" y="990"/>
                    <a:pt x="1056" y="990"/>
                  </a:cubicBezTo>
                  <a:cubicBezTo>
                    <a:pt x="1058" y="990"/>
                    <a:pt x="1058" y="991"/>
                    <a:pt x="1058" y="993"/>
                  </a:cubicBezTo>
                  <a:lnTo>
                    <a:pt x="1058" y="993"/>
                  </a:lnTo>
                  <a:cubicBezTo>
                    <a:pt x="1073" y="976"/>
                    <a:pt x="1087" y="957"/>
                    <a:pt x="1099" y="946"/>
                  </a:cubicBezTo>
                  <a:cubicBezTo>
                    <a:pt x="1105" y="941"/>
                    <a:pt x="1122" y="928"/>
                    <a:pt x="1131" y="921"/>
                  </a:cubicBezTo>
                  <a:lnTo>
                    <a:pt x="1131" y="921"/>
                  </a:lnTo>
                  <a:cubicBezTo>
                    <a:pt x="1163" y="901"/>
                    <a:pt x="1220" y="884"/>
                    <a:pt x="1245" y="860"/>
                  </a:cubicBezTo>
                  <a:lnTo>
                    <a:pt x="1245" y="860"/>
                  </a:lnTo>
                  <a:cubicBezTo>
                    <a:pt x="1258" y="856"/>
                    <a:pt x="1271" y="851"/>
                    <a:pt x="1285" y="848"/>
                  </a:cubicBezTo>
                  <a:cubicBezTo>
                    <a:pt x="1300" y="844"/>
                    <a:pt x="1315" y="841"/>
                    <a:pt x="1332" y="836"/>
                  </a:cubicBezTo>
                  <a:cubicBezTo>
                    <a:pt x="1336" y="835"/>
                    <a:pt x="1349" y="833"/>
                    <a:pt x="1360" y="832"/>
                  </a:cubicBezTo>
                  <a:lnTo>
                    <a:pt x="1360" y="832"/>
                  </a:lnTo>
                  <a:cubicBezTo>
                    <a:pt x="1364" y="832"/>
                    <a:pt x="1367" y="831"/>
                    <a:pt x="1369" y="831"/>
                  </a:cubicBezTo>
                  <a:cubicBezTo>
                    <a:pt x="1389" y="830"/>
                    <a:pt x="1412" y="830"/>
                    <a:pt x="1432" y="830"/>
                  </a:cubicBezTo>
                  <a:close/>
                  <a:moveTo>
                    <a:pt x="1429" y="0"/>
                  </a:moveTo>
                  <a:cubicBezTo>
                    <a:pt x="1052" y="0"/>
                    <a:pt x="670" y="165"/>
                    <a:pt x="430" y="455"/>
                  </a:cubicBezTo>
                  <a:cubicBezTo>
                    <a:pt x="76" y="885"/>
                    <a:pt x="1" y="1493"/>
                    <a:pt x="292" y="1981"/>
                  </a:cubicBezTo>
                  <a:cubicBezTo>
                    <a:pt x="539" y="2393"/>
                    <a:pt x="975" y="2618"/>
                    <a:pt x="1436" y="2618"/>
                  </a:cubicBezTo>
                  <a:cubicBezTo>
                    <a:pt x="1520" y="2618"/>
                    <a:pt x="1605" y="2610"/>
                    <a:pt x="1690" y="2595"/>
                  </a:cubicBezTo>
                  <a:cubicBezTo>
                    <a:pt x="2278" y="2489"/>
                    <a:pt x="2696" y="1947"/>
                    <a:pt x="2729" y="1369"/>
                  </a:cubicBezTo>
                  <a:lnTo>
                    <a:pt x="2729" y="1369"/>
                  </a:lnTo>
                  <a:cubicBezTo>
                    <a:pt x="2732" y="1350"/>
                    <a:pt x="2733" y="1331"/>
                    <a:pt x="2732" y="1312"/>
                  </a:cubicBezTo>
                  <a:cubicBezTo>
                    <a:pt x="2724" y="750"/>
                    <a:pt x="2375" y="271"/>
                    <a:pt x="1853" y="75"/>
                  </a:cubicBezTo>
                  <a:cubicBezTo>
                    <a:pt x="1718" y="24"/>
                    <a:pt x="1574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53;p25"/>
            <p:cNvSpPr/>
            <p:nvPr/>
          </p:nvSpPr>
          <p:spPr>
            <a:xfrm>
              <a:off x="2775469" y="1947814"/>
              <a:ext cx="192992" cy="193099"/>
            </a:xfrm>
            <a:custGeom>
              <a:avLst/>
              <a:gdLst/>
              <a:ahLst/>
              <a:cxnLst/>
              <a:rect l="l" t="t" r="r" b="b"/>
              <a:pathLst>
                <a:path w="1799" h="1800" extrusionOk="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cubicBezTo>
                    <a:pt x="0" y="1397"/>
                    <a:pt x="402" y="1800"/>
                    <a:pt x="900" y="1800"/>
                  </a:cubicBezTo>
                  <a:cubicBezTo>
                    <a:pt x="1396" y="1800"/>
                    <a:pt x="1798" y="1397"/>
                    <a:pt x="1798" y="900"/>
                  </a:cubicBezTo>
                  <a:cubicBezTo>
                    <a:pt x="1798" y="403"/>
                    <a:pt x="1396" y="1"/>
                    <a:pt x="9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354;p25"/>
          <p:cNvGrpSpPr/>
          <p:nvPr/>
        </p:nvGrpSpPr>
        <p:grpSpPr>
          <a:xfrm>
            <a:off x="3790084" y="3758553"/>
            <a:ext cx="306689" cy="311353"/>
            <a:chOff x="2986052" y="2804088"/>
            <a:chExt cx="293297" cy="280852"/>
          </a:xfrm>
          <a:solidFill>
            <a:srgbClr val="88C2AF"/>
          </a:solidFill>
        </p:grpSpPr>
        <p:sp>
          <p:nvSpPr>
            <p:cNvPr id="170" name="Google Shape;355;p25"/>
            <p:cNvSpPr/>
            <p:nvPr/>
          </p:nvSpPr>
          <p:spPr>
            <a:xfrm>
              <a:off x="2986052" y="2804088"/>
              <a:ext cx="293297" cy="280852"/>
            </a:xfrm>
            <a:custGeom>
              <a:avLst/>
              <a:gdLst/>
              <a:ahLst/>
              <a:cxnLst/>
              <a:rect l="l" t="t" r="r" b="b"/>
              <a:pathLst>
                <a:path w="2734" h="2618" extrusionOk="0">
                  <a:moveTo>
                    <a:pt x="1249" y="855"/>
                  </a:moveTo>
                  <a:cubicBezTo>
                    <a:pt x="1249" y="855"/>
                    <a:pt x="1249" y="855"/>
                    <a:pt x="1249" y="855"/>
                  </a:cubicBezTo>
                  <a:lnTo>
                    <a:pt x="1249" y="855"/>
                  </a:lnTo>
                  <a:cubicBezTo>
                    <a:pt x="1249" y="855"/>
                    <a:pt x="1249" y="855"/>
                    <a:pt x="1249" y="855"/>
                  </a:cubicBezTo>
                  <a:close/>
                  <a:moveTo>
                    <a:pt x="1212" y="871"/>
                  </a:moveTo>
                  <a:cubicBezTo>
                    <a:pt x="1202" y="874"/>
                    <a:pt x="1194" y="877"/>
                    <a:pt x="1194" y="877"/>
                  </a:cubicBezTo>
                  <a:cubicBezTo>
                    <a:pt x="1193" y="877"/>
                    <a:pt x="1198" y="875"/>
                    <a:pt x="1212" y="871"/>
                  </a:cubicBezTo>
                  <a:close/>
                  <a:moveTo>
                    <a:pt x="944" y="1215"/>
                  </a:moveTo>
                  <a:cubicBezTo>
                    <a:pt x="943" y="1215"/>
                    <a:pt x="935" y="1240"/>
                    <a:pt x="933" y="1262"/>
                  </a:cubicBezTo>
                  <a:lnTo>
                    <a:pt x="933" y="1262"/>
                  </a:lnTo>
                  <a:cubicBezTo>
                    <a:pt x="943" y="1227"/>
                    <a:pt x="945" y="1215"/>
                    <a:pt x="944" y="1215"/>
                  </a:cubicBezTo>
                  <a:close/>
                  <a:moveTo>
                    <a:pt x="1902" y="1244"/>
                  </a:moveTo>
                  <a:lnTo>
                    <a:pt x="1902" y="1244"/>
                  </a:lnTo>
                  <a:cubicBezTo>
                    <a:pt x="1902" y="1247"/>
                    <a:pt x="1903" y="1250"/>
                    <a:pt x="1904" y="1253"/>
                  </a:cubicBezTo>
                  <a:cubicBezTo>
                    <a:pt x="1907" y="1264"/>
                    <a:pt x="1907" y="1272"/>
                    <a:pt x="1906" y="1275"/>
                  </a:cubicBezTo>
                  <a:lnTo>
                    <a:pt x="1906" y="1275"/>
                  </a:lnTo>
                  <a:cubicBezTo>
                    <a:pt x="1905" y="1265"/>
                    <a:pt x="1903" y="1254"/>
                    <a:pt x="1902" y="1244"/>
                  </a:cubicBezTo>
                  <a:close/>
                  <a:moveTo>
                    <a:pt x="1431" y="830"/>
                  </a:moveTo>
                  <a:cubicBezTo>
                    <a:pt x="1448" y="830"/>
                    <a:pt x="1467" y="832"/>
                    <a:pt x="1485" y="832"/>
                  </a:cubicBezTo>
                  <a:lnTo>
                    <a:pt x="1485" y="832"/>
                  </a:lnTo>
                  <a:cubicBezTo>
                    <a:pt x="1526" y="842"/>
                    <a:pt x="1566" y="853"/>
                    <a:pt x="1606" y="865"/>
                  </a:cubicBezTo>
                  <a:lnTo>
                    <a:pt x="1606" y="865"/>
                  </a:lnTo>
                  <a:cubicBezTo>
                    <a:pt x="1627" y="878"/>
                    <a:pt x="1652" y="887"/>
                    <a:pt x="1672" y="899"/>
                  </a:cubicBezTo>
                  <a:cubicBezTo>
                    <a:pt x="1686" y="906"/>
                    <a:pt x="1699" y="916"/>
                    <a:pt x="1712" y="925"/>
                  </a:cubicBezTo>
                  <a:lnTo>
                    <a:pt x="1721" y="931"/>
                  </a:lnTo>
                  <a:lnTo>
                    <a:pt x="1721" y="931"/>
                  </a:lnTo>
                  <a:cubicBezTo>
                    <a:pt x="1749" y="958"/>
                    <a:pt x="1776" y="986"/>
                    <a:pt x="1804" y="1014"/>
                  </a:cubicBezTo>
                  <a:cubicBezTo>
                    <a:pt x="1804" y="1014"/>
                    <a:pt x="1805" y="1015"/>
                    <a:pt x="1805" y="1015"/>
                  </a:cubicBezTo>
                  <a:lnTo>
                    <a:pt x="1805" y="1015"/>
                  </a:lnTo>
                  <a:cubicBezTo>
                    <a:pt x="1815" y="1031"/>
                    <a:pt x="1826" y="1046"/>
                    <a:pt x="1835" y="1063"/>
                  </a:cubicBezTo>
                  <a:cubicBezTo>
                    <a:pt x="1847" y="1083"/>
                    <a:pt x="1857" y="1102"/>
                    <a:pt x="1868" y="1123"/>
                  </a:cubicBezTo>
                  <a:lnTo>
                    <a:pt x="1868" y="1123"/>
                  </a:lnTo>
                  <a:cubicBezTo>
                    <a:pt x="1880" y="1159"/>
                    <a:pt x="1889" y="1194"/>
                    <a:pt x="1898" y="1230"/>
                  </a:cubicBezTo>
                  <a:lnTo>
                    <a:pt x="1898" y="1230"/>
                  </a:lnTo>
                  <a:cubicBezTo>
                    <a:pt x="1898" y="1226"/>
                    <a:pt x="1899" y="1221"/>
                    <a:pt x="1900" y="1216"/>
                  </a:cubicBezTo>
                  <a:lnTo>
                    <a:pt x="1900" y="1216"/>
                  </a:lnTo>
                  <a:cubicBezTo>
                    <a:pt x="1900" y="1224"/>
                    <a:pt x="1900" y="1234"/>
                    <a:pt x="1902" y="1244"/>
                  </a:cubicBezTo>
                  <a:lnTo>
                    <a:pt x="1902" y="1244"/>
                  </a:lnTo>
                  <a:cubicBezTo>
                    <a:pt x="1900" y="1240"/>
                    <a:pt x="1899" y="1235"/>
                    <a:pt x="1898" y="1230"/>
                  </a:cubicBezTo>
                  <a:lnTo>
                    <a:pt x="1898" y="1230"/>
                  </a:lnTo>
                  <a:cubicBezTo>
                    <a:pt x="1895" y="1262"/>
                    <a:pt x="1900" y="1278"/>
                    <a:pt x="1904" y="1278"/>
                  </a:cubicBezTo>
                  <a:cubicBezTo>
                    <a:pt x="1905" y="1278"/>
                    <a:pt x="1905" y="1277"/>
                    <a:pt x="1906" y="1275"/>
                  </a:cubicBezTo>
                  <a:lnTo>
                    <a:pt x="1906" y="1275"/>
                  </a:lnTo>
                  <a:cubicBezTo>
                    <a:pt x="1908" y="1288"/>
                    <a:pt x="1909" y="1301"/>
                    <a:pt x="1909" y="1313"/>
                  </a:cubicBezTo>
                  <a:cubicBezTo>
                    <a:pt x="1909" y="1329"/>
                    <a:pt x="1908" y="1344"/>
                    <a:pt x="1907" y="1360"/>
                  </a:cubicBezTo>
                  <a:lnTo>
                    <a:pt x="1907" y="1360"/>
                  </a:lnTo>
                  <a:cubicBezTo>
                    <a:pt x="1895" y="1389"/>
                    <a:pt x="1893" y="1439"/>
                    <a:pt x="1884" y="1469"/>
                  </a:cubicBezTo>
                  <a:cubicBezTo>
                    <a:pt x="1879" y="1483"/>
                    <a:pt x="1870" y="1500"/>
                    <a:pt x="1864" y="1517"/>
                  </a:cubicBezTo>
                  <a:lnTo>
                    <a:pt x="1864" y="1517"/>
                  </a:lnTo>
                  <a:cubicBezTo>
                    <a:pt x="1847" y="1548"/>
                    <a:pt x="1829" y="1579"/>
                    <a:pt x="1809" y="1609"/>
                  </a:cubicBezTo>
                  <a:lnTo>
                    <a:pt x="1809" y="1609"/>
                  </a:lnTo>
                  <a:cubicBezTo>
                    <a:pt x="1797" y="1620"/>
                    <a:pt x="1785" y="1637"/>
                    <a:pt x="1773" y="1650"/>
                  </a:cubicBezTo>
                  <a:lnTo>
                    <a:pt x="1740" y="1683"/>
                  </a:lnTo>
                  <a:cubicBezTo>
                    <a:pt x="1739" y="1684"/>
                    <a:pt x="1738" y="1685"/>
                    <a:pt x="1737" y="1685"/>
                  </a:cubicBezTo>
                  <a:lnTo>
                    <a:pt x="1737" y="1685"/>
                  </a:lnTo>
                  <a:cubicBezTo>
                    <a:pt x="1741" y="1684"/>
                    <a:pt x="1744" y="1682"/>
                    <a:pt x="1747" y="1681"/>
                  </a:cubicBezTo>
                  <a:lnTo>
                    <a:pt x="1747" y="1681"/>
                  </a:lnTo>
                  <a:cubicBezTo>
                    <a:pt x="1743" y="1683"/>
                    <a:pt x="1739" y="1685"/>
                    <a:pt x="1736" y="1687"/>
                  </a:cubicBezTo>
                  <a:lnTo>
                    <a:pt x="1736" y="1687"/>
                  </a:lnTo>
                  <a:cubicBezTo>
                    <a:pt x="1726" y="1695"/>
                    <a:pt x="1717" y="1701"/>
                    <a:pt x="1710" y="1704"/>
                  </a:cubicBezTo>
                  <a:lnTo>
                    <a:pt x="1710" y="1704"/>
                  </a:lnTo>
                  <a:cubicBezTo>
                    <a:pt x="1718" y="1698"/>
                    <a:pt x="1727" y="1692"/>
                    <a:pt x="1736" y="1687"/>
                  </a:cubicBezTo>
                  <a:lnTo>
                    <a:pt x="1736" y="1687"/>
                  </a:lnTo>
                  <a:cubicBezTo>
                    <a:pt x="1736" y="1686"/>
                    <a:pt x="1737" y="1686"/>
                    <a:pt x="1737" y="1685"/>
                  </a:cubicBezTo>
                  <a:lnTo>
                    <a:pt x="1737" y="1685"/>
                  </a:lnTo>
                  <a:cubicBezTo>
                    <a:pt x="1707" y="1700"/>
                    <a:pt x="1698" y="1707"/>
                    <a:pt x="1701" y="1707"/>
                  </a:cubicBezTo>
                  <a:cubicBezTo>
                    <a:pt x="1703" y="1707"/>
                    <a:pt x="1706" y="1706"/>
                    <a:pt x="1710" y="1704"/>
                  </a:cubicBezTo>
                  <a:lnTo>
                    <a:pt x="1710" y="1704"/>
                  </a:lnTo>
                  <a:cubicBezTo>
                    <a:pt x="1691" y="1717"/>
                    <a:pt x="1673" y="1732"/>
                    <a:pt x="1653" y="1743"/>
                  </a:cubicBezTo>
                  <a:cubicBezTo>
                    <a:pt x="1639" y="1750"/>
                    <a:pt x="1625" y="1758"/>
                    <a:pt x="1610" y="1765"/>
                  </a:cubicBezTo>
                  <a:cubicBezTo>
                    <a:pt x="1577" y="1775"/>
                    <a:pt x="1542" y="1786"/>
                    <a:pt x="1508" y="1794"/>
                  </a:cubicBezTo>
                  <a:lnTo>
                    <a:pt x="1508" y="1794"/>
                  </a:lnTo>
                  <a:cubicBezTo>
                    <a:pt x="1497" y="1792"/>
                    <a:pt x="1488" y="1792"/>
                    <a:pt x="1480" y="1792"/>
                  </a:cubicBezTo>
                  <a:cubicBezTo>
                    <a:pt x="1456" y="1792"/>
                    <a:pt x="1453" y="1799"/>
                    <a:pt x="1470" y="1799"/>
                  </a:cubicBezTo>
                  <a:lnTo>
                    <a:pt x="1470" y="1799"/>
                  </a:lnTo>
                  <a:cubicBezTo>
                    <a:pt x="1481" y="1797"/>
                    <a:pt x="1494" y="1795"/>
                    <a:pt x="1506" y="1794"/>
                  </a:cubicBezTo>
                  <a:lnTo>
                    <a:pt x="1506" y="1794"/>
                  </a:lnTo>
                  <a:cubicBezTo>
                    <a:pt x="1506" y="1794"/>
                    <a:pt x="1507" y="1794"/>
                    <a:pt x="1508" y="1794"/>
                  </a:cubicBezTo>
                  <a:lnTo>
                    <a:pt x="1508" y="1794"/>
                  </a:lnTo>
                  <a:cubicBezTo>
                    <a:pt x="1509" y="1794"/>
                    <a:pt x="1511" y="1794"/>
                    <a:pt x="1513" y="1795"/>
                  </a:cubicBezTo>
                  <a:lnTo>
                    <a:pt x="1513" y="1795"/>
                  </a:lnTo>
                  <a:cubicBezTo>
                    <a:pt x="1511" y="1794"/>
                    <a:pt x="1509" y="1794"/>
                    <a:pt x="1507" y="1794"/>
                  </a:cubicBezTo>
                  <a:cubicBezTo>
                    <a:pt x="1507" y="1794"/>
                    <a:pt x="1506" y="1794"/>
                    <a:pt x="1506" y="1794"/>
                  </a:cubicBezTo>
                  <a:lnTo>
                    <a:pt x="1506" y="1794"/>
                  </a:lnTo>
                  <a:cubicBezTo>
                    <a:pt x="1502" y="1795"/>
                    <a:pt x="1498" y="1796"/>
                    <a:pt x="1495" y="1796"/>
                  </a:cubicBezTo>
                  <a:cubicBezTo>
                    <a:pt x="1485" y="1798"/>
                    <a:pt x="1477" y="1799"/>
                    <a:pt x="1472" y="1799"/>
                  </a:cubicBezTo>
                  <a:cubicBezTo>
                    <a:pt x="1471" y="1799"/>
                    <a:pt x="1470" y="1799"/>
                    <a:pt x="1470" y="1799"/>
                  </a:cubicBezTo>
                  <a:lnTo>
                    <a:pt x="1470" y="1799"/>
                  </a:lnTo>
                  <a:cubicBezTo>
                    <a:pt x="1465" y="1800"/>
                    <a:pt x="1461" y="1800"/>
                    <a:pt x="1457" y="1801"/>
                  </a:cubicBezTo>
                  <a:cubicBezTo>
                    <a:pt x="1449" y="1801"/>
                    <a:pt x="1442" y="1801"/>
                    <a:pt x="1435" y="1801"/>
                  </a:cubicBezTo>
                  <a:cubicBezTo>
                    <a:pt x="1405" y="1801"/>
                    <a:pt x="1376" y="1799"/>
                    <a:pt x="1347" y="1798"/>
                  </a:cubicBezTo>
                  <a:lnTo>
                    <a:pt x="1347" y="1798"/>
                  </a:lnTo>
                  <a:cubicBezTo>
                    <a:pt x="1326" y="1793"/>
                    <a:pt x="1306" y="1789"/>
                    <a:pt x="1286" y="1783"/>
                  </a:cubicBezTo>
                  <a:cubicBezTo>
                    <a:pt x="1272" y="1779"/>
                    <a:pt x="1258" y="1774"/>
                    <a:pt x="1244" y="1769"/>
                  </a:cubicBezTo>
                  <a:lnTo>
                    <a:pt x="1244" y="1769"/>
                  </a:lnTo>
                  <a:cubicBezTo>
                    <a:pt x="1246" y="1771"/>
                    <a:pt x="1248" y="1773"/>
                    <a:pt x="1250" y="1775"/>
                  </a:cubicBezTo>
                  <a:cubicBezTo>
                    <a:pt x="1248" y="1773"/>
                    <a:pt x="1245" y="1771"/>
                    <a:pt x="1243" y="1769"/>
                  </a:cubicBezTo>
                  <a:lnTo>
                    <a:pt x="1243" y="1769"/>
                  </a:lnTo>
                  <a:cubicBezTo>
                    <a:pt x="1243" y="1769"/>
                    <a:pt x="1244" y="1769"/>
                    <a:pt x="1244" y="1769"/>
                  </a:cubicBezTo>
                  <a:lnTo>
                    <a:pt x="1244" y="1769"/>
                  </a:lnTo>
                  <a:cubicBezTo>
                    <a:pt x="1228" y="1755"/>
                    <a:pt x="1213" y="1749"/>
                    <a:pt x="1205" y="1748"/>
                  </a:cubicBezTo>
                  <a:lnTo>
                    <a:pt x="1205" y="1748"/>
                  </a:lnTo>
                  <a:cubicBezTo>
                    <a:pt x="1219" y="1755"/>
                    <a:pt x="1232" y="1761"/>
                    <a:pt x="1243" y="1769"/>
                  </a:cubicBezTo>
                  <a:lnTo>
                    <a:pt x="1243" y="1769"/>
                  </a:lnTo>
                  <a:cubicBezTo>
                    <a:pt x="1235" y="1766"/>
                    <a:pt x="1226" y="1763"/>
                    <a:pt x="1218" y="1761"/>
                  </a:cubicBezTo>
                  <a:cubicBezTo>
                    <a:pt x="1197" y="1754"/>
                    <a:pt x="1195" y="1748"/>
                    <a:pt x="1202" y="1748"/>
                  </a:cubicBezTo>
                  <a:cubicBezTo>
                    <a:pt x="1203" y="1748"/>
                    <a:pt x="1204" y="1748"/>
                    <a:pt x="1205" y="1748"/>
                  </a:cubicBezTo>
                  <a:lnTo>
                    <a:pt x="1205" y="1748"/>
                  </a:lnTo>
                  <a:cubicBezTo>
                    <a:pt x="1184" y="1738"/>
                    <a:pt x="1162" y="1729"/>
                    <a:pt x="1147" y="1719"/>
                  </a:cubicBezTo>
                  <a:cubicBezTo>
                    <a:pt x="1137" y="1713"/>
                    <a:pt x="1128" y="1707"/>
                    <a:pt x="1120" y="1701"/>
                  </a:cubicBezTo>
                  <a:lnTo>
                    <a:pt x="1120" y="1701"/>
                  </a:lnTo>
                  <a:cubicBezTo>
                    <a:pt x="1119" y="1700"/>
                    <a:pt x="1118" y="1699"/>
                    <a:pt x="1117" y="1698"/>
                  </a:cubicBezTo>
                  <a:cubicBezTo>
                    <a:pt x="1098" y="1680"/>
                    <a:pt x="1072" y="1644"/>
                    <a:pt x="1046" y="1619"/>
                  </a:cubicBezTo>
                  <a:lnTo>
                    <a:pt x="1046" y="1619"/>
                  </a:lnTo>
                  <a:cubicBezTo>
                    <a:pt x="1056" y="1631"/>
                    <a:pt x="1059" y="1641"/>
                    <a:pt x="1055" y="1641"/>
                  </a:cubicBezTo>
                  <a:cubicBezTo>
                    <a:pt x="1053" y="1641"/>
                    <a:pt x="1048" y="1636"/>
                    <a:pt x="1040" y="1626"/>
                  </a:cubicBezTo>
                  <a:cubicBezTo>
                    <a:pt x="1034" y="1617"/>
                    <a:pt x="1028" y="1608"/>
                    <a:pt x="1022" y="1599"/>
                  </a:cubicBezTo>
                  <a:lnTo>
                    <a:pt x="1022" y="1599"/>
                  </a:lnTo>
                  <a:cubicBezTo>
                    <a:pt x="1030" y="1604"/>
                    <a:pt x="1038" y="1611"/>
                    <a:pt x="1046" y="1619"/>
                  </a:cubicBezTo>
                  <a:lnTo>
                    <a:pt x="1046" y="1619"/>
                  </a:lnTo>
                  <a:cubicBezTo>
                    <a:pt x="1041" y="1613"/>
                    <a:pt x="1033" y="1605"/>
                    <a:pt x="1022" y="1599"/>
                  </a:cubicBezTo>
                  <a:lnTo>
                    <a:pt x="1022" y="1599"/>
                  </a:lnTo>
                  <a:cubicBezTo>
                    <a:pt x="1022" y="1599"/>
                    <a:pt x="1022" y="1599"/>
                    <a:pt x="1022" y="1599"/>
                  </a:cubicBezTo>
                  <a:lnTo>
                    <a:pt x="1022" y="1599"/>
                  </a:lnTo>
                  <a:cubicBezTo>
                    <a:pt x="1021" y="1598"/>
                    <a:pt x="1020" y="1598"/>
                    <a:pt x="1019" y="1597"/>
                  </a:cubicBezTo>
                  <a:lnTo>
                    <a:pt x="1019" y="1597"/>
                  </a:lnTo>
                  <a:cubicBezTo>
                    <a:pt x="1020" y="1598"/>
                    <a:pt x="1021" y="1598"/>
                    <a:pt x="1022" y="1599"/>
                  </a:cubicBezTo>
                  <a:lnTo>
                    <a:pt x="1022" y="1599"/>
                  </a:lnTo>
                  <a:cubicBezTo>
                    <a:pt x="1015" y="1588"/>
                    <a:pt x="1008" y="1577"/>
                    <a:pt x="1002" y="1566"/>
                  </a:cubicBezTo>
                  <a:cubicBezTo>
                    <a:pt x="994" y="1553"/>
                    <a:pt x="986" y="1540"/>
                    <a:pt x="979" y="1525"/>
                  </a:cubicBezTo>
                  <a:cubicBezTo>
                    <a:pt x="979" y="1525"/>
                    <a:pt x="979" y="1525"/>
                    <a:pt x="978" y="1524"/>
                  </a:cubicBezTo>
                  <a:lnTo>
                    <a:pt x="978" y="1524"/>
                  </a:lnTo>
                  <a:cubicBezTo>
                    <a:pt x="970" y="1492"/>
                    <a:pt x="952" y="1457"/>
                    <a:pt x="944" y="1425"/>
                  </a:cubicBezTo>
                  <a:cubicBezTo>
                    <a:pt x="940" y="1410"/>
                    <a:pt x="938" y="1392"/>
                    <a:pt x="934" y="1377"/>
                  </a:cubicBezTo>
                  <a:cubicBezTo>
                    <a:pt x="932" y="1340"/>
                    <a:pt x="932" y="1302"/>
                    <a:pt x="933" y="1264"/>
                  </a:cubicBezTo>
                  <a:cubicBezTo>
                    <a:pt x="933" y="1264"/>
                    <a:pt x="933" y="1263"/>
                    <a:pt x="933" y="1262"/>
                  </a:cubicBezTo>
                  <a:lnTo>
                    <a:pt x="933" y="1262"/>
                  </a:lnTo>
                  <a:cubicBezTo>
                    <a:pt x="932" y="1266"/>
                    <a:pt x="930" y="1271"/>
                    <a:pt x="929" y="1277"/>
                  </a:cubicBezTo>
                  <a:cubicBezTo>
                    <a:pt x="933" y="1261"/>
                    <a:pt x="935" y="1244"/>
                    <a:pt x="938" y="1229"/>
                  </a:cubicBezTo>
                  <a:cubicBezTo>
                    <a:pt x="946" y="1193"/>
                    <a:pt x="957" y="1159"/>
                    <a:pt x="969" y="1124"/>
                  </a:cubicBezTo>
                  <a:lnTo>
                    <a:pt x="969" y="1124"/>
                  </a:lnTo>
                  <a:cubicBezTo>
                    <a:pt x="980" y="1104"/>
                    <a:pt x="990" y="1083"/>
                    <a:pt x="1002" y="1063"/>
                  </a:cubicBezTo>
                  <a:cubicBezTo>
                    <a:pt x="1009" y="1051"/>
                    <a:pt x="1017" y="1040"/>
                    <a:pt x="1024" y="1028"/>
                  </a:cubicBezTo>
                  <a:lnTo>
                    <a:pt x="1024" y="1028"/>
                  </a:lnTo>
                  <a:cubicBezTo>
                    <a:pt x="1023" y="1029"/>
                    <a:pt x="1021" y="1030"/>
                    <a:pt x="1020" y="1031"/>
                  </a:cubicBezTo>
                  <a:lnTo>
                    <a:pt x="1020" y="1031"/>
                  </a:lnTo>
                  <a:cubicBezTo>
                    <a:pt x="1021" y="1030"/>
                    <a:pt x="1023" y="1029"/>
                    <a:pt x="1025" y="1028"/>
                  </a:cubicBezTo>
                  <a:lnTo>
                    <a:pt x="1025" y="1028"/>
                  </a:lnTo>
                  <a:cubicBezTo>
                    <a:pt x="1025" y="1028"/>
                    <a:pt x="1025" y="1028"/>
                    <a:pt x="1024" y="1028"/>
                  </a:cubicBezTo>
                  <a:lnTo>
                    <a:pt x="1024" y="1028"/>
                  </a:lnTo>
                  <a:cubicBezTo>
                    <a:pt x="1046" y="1015"/>
                    <a:pt x="1056" y="1001"/>
                    <a:pt x="1057" y="995"/>
                  </a:cubicBezTo>
                  <a:lnTo>
                    <a:pt x="1057" y="995"/>
                  </a:lnTo>
                  <a:cubicBezTo>
                    <a:pt x="1047" y="1008"/>
                    <a:pt x="1035" y="1020"/>
                    <a:pt x="1025" y="1028"/>
                  </a:cubicBezTo>
                  <a:lnTo>
                    <a:pt x="1025" y="1028"/>
                  </a:lnTo>
                  <a:cubicBezTo>
                    <a:pt x="1028" y="1023"/>
                    <a:pt x="1031" y="1018"/>
                    <a:pt x="1034" y="1013"/>
                  </a:cubicBezTo>
                  <a:cubicBezTo>
                    <a:pt x="1044" y="996"/>
                    <a:pt x="1052" y="990"/>
                    <a:pt x="1056" y="990"/>
                  </a:cubicBezTo>
                  <a:cubicBezTo>
                    <a:pt x="1057" y="990"/>
                    <a:pt x="1058" y="992"/>
                    <a:pt x="1057" y="995"/>
                  </a:cubicBezTo>
                  <a:lnTo>
                    <a:pt x="1057" y="995"/>
                  </a:lnTo>
                  <a:cubicBezTo>
                    <a:pt x="1072" y="977"/>
                    <a:pt x="1087" y="957"/>
                    <a:pt x="1099" y="946"/>
                  </a:cubicBezTo>
                  <a:cubicBezTo>
                    <a:pt x="1103" y="942"/>
                    <a:pt x="1118" y="931"/>
                    <a:pt x="1127" y="924"/>
                  </a:cubicBezTo>
                  <a:lnTo>
                    <a:pt x="1127" y="924"/>
                  </a:lnTo>
                  <a:cubicBezTo>
                    <a:pt x="1158" y="902"/>
                    <a:pt x="1217" y="886"/>
                    <a:pt x="1244" y="861"/>
                  </a:cubicBezTo>
                  <a:lnTo>
                    <a:pt x="1244" y="861"/>
                  </a:lnTo>
                  <a:cubicBezTo>
                    <a:pt x="1258" y="856"/>
                    <a:pt x="1271" y="852"/>
                    <a:pt x="1285" y="848"/>
                  </a:cubicBezTo>
                  <a:cubicBezTo>
                    <a:pt x="1300" y="844"/>
                    <a:pt x="1316" y="840"/>
                    <a:pt x="1332" y="837"/>
                  </a:cubicBezTo>
                  <a:cubicBezTo>
                    <a:pt x="1336" y="836"/>
                    <a:pt x="1349" y="834"/>
                    <a:pt x="1360" y="832"/>
                  </a:cubicBezTo>
                  <a:lnTo>
                    <a:pt x="1360" y="832"/>
                  </a:lnTo>
                  <a:cubicBezTo>
                    <a:pt x="1364" y="832"/>
                    <a:pt x="1367" y="832"/>
                    <a:pt x="1369" y="832"/>
                  </a:cubicBezTo>
                  <a:cubicBezTo>
                    <a:pt x="1389" y="830"/>
                    <a:pt x="1411" y="830"/>
                    <a:pt x="1431" y="830"/>
                  </a:cubicBezTo>
                  <a:close/>
                  <a:moveTo>
                    <a:pt x="1429" y="0"/>
                  </a:moveTo>
                  <a:cubicBezTo>
                    <a:pt x="1052" y="0"/>
                    <a:pt x="669" y="165"/>
                    <a:pt x="431" y="455"/>
                  </a:cubicBezTo>
                  <a:cubicBezTo>
                    <a:pt x="76" y="885"/>
                    <a:pt x="1" y="1494"/>
                    <a:pt x="292" y="1981"/>
                  </a:cubicBezTo>
                  <a:cubicBezTo>
                    <a:pt x="539" y="2393"/>
                    <a:pt x="975" y="2617"/>
                    <a:pt x="1436" y="2617"/>
                  </a:cubicBezTo>
                  <a:cubicBezTo>
                    <a:pt x="1520" y="2617"/>
                    <a:pt x="1605" y="2610"/>
                    <a:pt x="1690" y="2595"/>
                  </a:cubicBezTo>
                  <a:cubicBezTo>
                    <a:pt x="2274" y="2490"/>
                    <a:pt x="2692" y="1953"/>
                    <a:pt x="2728" y="1377"/>
                  </a:cubicBezTo>
                  <a:lnTo>
                    <a:pt x="2728" y="1377"/>
                  </a:lnTo>
                  <a:cubicBezTo>
                    <a:pt x="2732" y="1356"/>
                    <a:pt x="2733" y="1335"/>
                    <a:pt x="2733" y="1313"/>
                  </a:cubicBezTo>
                  <a:cubicBezTo>
                    <a:pt x="2725" y="750"/>
                    <a:pt x="2376" y="271"/>
                    <a:pt x="1853" y="75"/>
                  </a:cubicBezTo>
                  <a:cubicBezTo>
                    <a:pt x="1718" y="25"/>
                    <a:pt x="1574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56;p25"/>
            <p:cNvSpPr/>
            <p:nvPr/>
          </p:nvSpPr>
          <p:spPr>
            <a:xfrm>
              <a:off x="3042050" y="2848393"/>
              <a:ext cx="192992" cy="192885"/>
            </a:xfrm>
            <a:custGeom>
              <a:avLst/>
              <a:gdLst/>
              <a:ahLst/>
              <a:cxnLst/>
              <a:rect l="l" t="t" r="r" b="b"/>
              <a:pathLst>
                <a:path w="1799" h="1798" extrusionOk="0">
                  <a:moveTo>
                    <a:pt x="899" y="0"/>
                  </a:moveTo>
                  <a:cubicBezTo>
                    <a:pt x="403" y="0"/>
                    <a:pt x="1" y="402"/>
                    <a:pt x="1" y="900"/>
                  </a:cubicBezTo>
                  <a:cubicBezTo>
                    <a:pt x="1" y="1396"/>
                    <a:pt x="403" y="1798"/>
                    <a:pt x="899" y="1798"/>
                  </a:cubicBezTo>
                  <a:cubicBezTo>
                    <a:pt x="1396" y="1798"/>
                    <a:pt x="1798" y="1396"/>
                    <a:pt x="1798" y="900"/>
                  </a:cubicBezTo>
                  <a:cubicBezTo>
                    <a:pt x="1798" y="402"/>
                    <a:pt x="1396" y="0"/>
                    <a:pt x="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357;p25"/>
          <p:cNvSpPr/>
          <p:nvPr/>
        </p:nvSpPr>
        <p:spPr>
          <a:xfrm>
            <a:off x="2352485" y="2513880"/>
            <a:ext cx="1091401" cy="1156942"/>
          </a:xfrm>
          <a:custGeom>
            <a:avLst/>
            <a:gdLst/>
            <a:ahLst/>
            <a:cxnLst/>
            <a:rect l="l" t="t" r="r" b="b"/>
            <a:pathLst>
              <a:path w="9036" h="9035" extrusionOk="0">
                <a:moveTo>
                  <a:pt x="4518" y="0"/>
                </a:moveTo>
                <a:cubicBezTo>
                  <a:pt x="2022" y="0"/>
                  <a:pt x="1" y="2023"/>
                  <a:pt x="1" y="4518"/>
                </a:cubicBezTo>
                <a:cubicBezTo>
                  <a:pt x="1" y="7013"/>
                  <a:pt x="2022" y="9035"/>
                  <a:pt x="4518" y="9035"/>
                </a:cubicBezTo>
                <a:cubicBezTo>
                  <a:pt x="7012" y="9035"/>
                  <a:pt x="9035" y="7013"/>
                  <a:pt x="9035" y="4518"/>
                </a:cubicBezTo>
                <a:cubicBezTo>
                  <a:pt x="9035" y="2023"/>
                  <a:pt x="7012" y="0"/>
                  <a:pt x="4518" y="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358;p25"/>
          <p:cNvSpPr/>
          <p:nvPr/>
        </p:nvSpPr>
        <p:spPr>
          <a:xfrm>
            <a:off x="2502714" y="2646945"/>
            <a:ext cx="789805" cy="837325"/>
          </a:xfrm>
          <a:custGeom>
            <a:avLst/>
            <a:gdLst/>
            <a:ahLst/>
            <a:cxnLst/>
            <a:rect l="l" t="t" r="r" b="b"/>
            <a:pathLst>
              <a:path w="6539" h="6539" extrusionOk="0">
                <a:moveTo>
                  <a:pt x="3270" y="0"/>
                </a:moveTo>
                <a:cubicBezTo>
                  <a:pt x="1464" y="0"/>
                  <a:pt x="1" y="1465"/>
                  <a:pt x="1" y="3270"/>
                </a:cubicBezTo>
                <a:cubicBezTo>
                  <a:pt x="1" y="5075"/>
                  <a:pt x="1464" y="6539"/>
                  <a:pt x="3270" y="6539"/>
                </a:cubicBezTo>
                <a:cubicBezTo>
                  <a:pt x="5075" y="6539"/>
                  <a:pt x="6539" y="5075"/>
                  <a:pt x="6539" y="3270"/>
                </a:cubicBezTo>
                <a:cubicBezTo>
                  <a:pt x="6539" y="1465"/>
                  <a:pt x="5075" y="0"/>
                  <a:pt x="3270" y="0"/>
                </a:cubicBezTo>
                <a:close/>
              </a:path>
            </a:pathLst>
          </a:custGeom>
          <a:solidFill>
            <a:srgbClr val="88C2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359;p25"/>
          <p:cNvSpPr/>
          <p:nvPr/>
        </p:nvSpPr>
        <p:spPr>
          <a:xfrm>
            <a:off x="2653067" y="2780010"/>
            <a:ext cx="488208" cy="517710"/>
          </a:xfrm>
          <a:custGeom>
            <a:avLst/>
            <a:gdLst/>
            <a:ahLst/>
            <a:cxnLst/>
            <a:rect l="l" t="t" r="r" b="b"/>
            <a:pathLst>
              <a:path w="4042" h="4043" extrusionOk="0">
                <a:moveTo>
                  <a:pt x="2021" y="1"/>
                </a:moveTo>
                <a:cubicBezTo>
                  <a:pt x="905" y="1"/>
                  <a:pt x="0" y="905"/>
                  <a:pt x="0" y="2022"/>
                </a:cubicBezTo>
                <a:cubicBezTo>
                  <a:pt x="0" y="3138"/>
                  <a:pt x="905" y="4042"/>
                  <a:pt x="2021" y="4042"/>
                </a:cubicBezTo>
                <a:cubicBezTo>
                  <a:pt x="3137" y="4042"/>
                  <a:pt x="4042" y="3138"/>
                  <a:pt x="4042" y="2022"/>
                </a:cubicBezTo>
                <a:cubicBezTo>
                  <a:pt x="4042" y="905"/>
                  <a:pt x="3137" y="1"/>
                  <a:pt x="2021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360;p25"/>
          <p:cNvSpPr/>
          <p:nvPr/>
        </p:nvSpPr>
        <p:spPr>
          <a:xfrm>
            <a:off x="2803298" y="2913189"/>
            <a:ext cx="186732" cy="197968"/>
          </a:xfrm>
          <a:custGeom>
            <a:avLst/>
            <a:gdLst/>
            <a:ahLst/>
            <a:cxnLst/>
            <a:rect l="l" t="t" r="r" b="b"/>
            <a:pathLst>
              <a:path w="1546" h="1546" extrusionOk="0">
                <a:moveTo>
                  <a:pt x="773" y="0"/>
                </a:moveTo>
                <a:cubicBezTo>
                  <a:pt x="346" y="0"/>
                  <a:pt x="0" y="346"/>
                  <a:pt x="0" y="773"/>
                </a:cubicBezTo>
                <a:cubicBezTo>
                  <a:pt x="0" y="1199"/>
                  <a:pt x="346" y="1545"/>
                  <a:pt x="773" y="1545"/>
                </a:cubicBezTo>
                <a:cubicBezTo>
                  <a:pt x="1200" y="1545"/>
                  <a:pt x="1545" y="1199"/>
                  <a:pt x="1545" y="773"/>
                </a:cubicBezTo>
                <a:cubicBezTo>
                  <a:pt x="1545" y="346"/>
                  <a:pt x="1200" y="0"/>
                  <a:pt x="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361;p25"/>
          <p:cNvSpPr/>
          <p:nvPr/>
        </p:nvSpPr>
        <p:spPr>
          <a:xfrm>
            <a:off x="2880865" y="3021493"/>
            <a:ext cx="724461" cy="768051"/>
          </a:xfrm>
          <a:custGeom>
            <a:avLst/>
            <a:gdLst/>
            <a:ahLst/>
            <a:cxnLst/>
            <a:rect l="l" t="t" r="r" b="b"/>
            <a:pathLst>
              <a:path w="5998" h="5998" extrusionOk="0">
                <a:moveTo>
                  <a:pt x="1" y="0"/>
                </a:moveTo>
                <a:lnTo>
                  <a:pt x="1" y="1015"/>
                </a:lnTo>
                <a:lnTo>
                  <a:pt x="293" y="1015"/>
                </a:lnTo>
                <a:lnTo>
                  <a:pt x="293" y="500"/>
                </a:lnTo>
                <a:lnTo>
                  <a:pt x="4548" y="4754"/>
                </a:lnTo>
                <a:lnTo>
                  <a:pt x="4548" y="5562"/>
                </a:lnTo>
                <a:lnTo>
                  <a:pt x="4840" y="5562"/>
                </a:lnTo>
                <a:lnTo>
                  <a:pt x="4840" y="4840"/>
                </a:lnTo>
                <a:lnTo>
                  <a:pt x="5563" y="4840"/>
                </a:lnTo>
                <a:lnTo>
                  <a:pt x="5563" y="4546"/>
                </a:lnTo>
                <a:lnTo>
                  <a:pt x="4754" y="4546"/>
                </a:lnTo>
                <a:lnTo>
                  <a:pt x="501" y="293"/>
                </a:lnTo>
                <a:lnTo>
                  <a:pt x="1017" y="293"/>
                </a:lnTo>
                <a:lnTo>
                  <a:pt x="1017" y="0"/>
                </a:lnTo>
                <a:close/>
                <a:moveTo>
                  <a:pt x="4982" y="4981"/>
                </a:moveTo>
                <a:lnTo>
                  <a:pt x="4982" y="5997"/>
                </a:lnTo>
                <a:lnTo>
                  <a:pt x="5275" y="5997"/>
                </a:lnTo>
                <a:lnTo>
                  <a:pt x="5275" y="5274"/>
                </a:lnTo>
                <a:lnTo>
                  <a:pt x="5997" y="5274"/>
                </a:lnTo>
                <a:lnTo>
                  <a:pt x="5997" y="498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362;p25"/>
          <p:cNvSpPr/>
          <p:nvPr/>
        </p:nvSpPr>
        <p:spPr>
          <a:xfrm>
            <a:off x="5061081" y="2880329"/>
            <a:ext cx="5013000" cy="7926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363;p25"/>
          <p:cNvSpPr/>
          <p:nvPr/>
        </p:nvSpPr>
        <p:spPr>
          <a:xfrm>
            <a:off x="4724819" y="2689353"/>
            <a:ext cx="1202917" cy="1174552"/>
          </a:xfrm>
          <a:custGeom>
            <a:avLst/>
            <a:gdLst/>
            <a:ahLst/>
            <a:cxnLst/>
            <a:rect l="l" t="t" r="r" b="b"/>
            <a:pathLst>
              <a:path w="9330" h="9110" extrusionOk="0">
                <a:moveTo>
                  <a:pt x="4705" y="906"/>
                </a:moveTo>
                <a:cubicBezTo>
                  <a:pt x="4728" y="907"/>
                  <a:pt x="4748" y="909"/>
                  <a:pt x="4752" y="914"/>
                </a:cubicBezTo>
                <a:cubicBezTo>
                  <a:pt x="4752" y="915"/>
                  <a:pt x="4751" y="915"/>
                  <a:pt x="4750" y="915"/>
                </a:cubicBezTo>
                <a:cubicBezTo>
                  <a:pt x="4745" y="915"/>
                  <a:pt x="4721" y="910"/>
                  <a:pt x="4705" y="906"/>
                </a:cubicBezTo>
                <a:close/>
                <a:moveTo>
                  <a:pt x="4400" y="942"/>
                </a:moveTo>
                <a:cubicBezTo>
                  <a:pt x="4401" y="942"/>
                  <a:pt x="4379" y="955"/>
                  <a:pt x="4363" y="961"/>
                </a:cubicBezTo>
                <a:lnTo>
                  <a:pt x="4363" y="961"/>
                </a:lnTo>
                <a:cubicBezTo>
                  <a:pt x="4365" y="960"/>
                  <a:pt x="4368" y="959"/>
                  <a:pt x="4370" y="957"/>
                </a:cubicBezTo>
                <a:cubicBezTo>
                  <a:pt x="4391" y="946"/>
                  <a:pt x="4399" y="942"/>
                  <a:pt x="4400" y="942"/>
                </a:cubicBezTo>
                <a:close/>
                <a:moveTo>
                  <a:pt x="4348" y="965"/>
                </a:moveTo>
                <a:cubicBezTo>
                  <a:pt x="4348" y="965"/>
                  <a:pt x="4348" y="965"/>
                  <a:pt x="4348" y="965"/>
                </a:cubicBezTo>
                <a:lnTo>
                  <a:pt x="4348" y="965"/>
                </a:lnTo>
                <a:cubicBezTo>
                  <a:pt x="4348" y="965"/>
                  <a:pt x="4348" y="965"/>
                  <a:pt x="4348" y="965"/>
                </a:cubicBezTo>
                <a:close/>
                <a:moveTo>
                  <a:pt x="5021" y="1033"/>
                </a:moveTo>
                <a:cubicBezTo>
                  <a:pt x="5032" y="1041"/>
                  <a:pt x="5042" y="1050"/>
                  <a:pt x="5048" y="1059"/>
                </a:cubicBezTo>
                <a:lnTo>
                  <a:pt x="5048" y="1059"/>
                </a:lnTo>
                <a:cubicBezTo>
                  <a:pt x="5046" y="1055"/>
                  <a:pt x="5032" y="1043"/>
                  <a:pt x="5021" y="1033"/>
                </a:cubicBezTo>
                <a:close/>
                <a:moveTo>
                  <a:pt x="1127" y="4136"/>
                </a:moveTo>
                <a:cubicBezTo>
                  <a:pt x="1127" y="4136"/>
                  <a:pt x="1127" y="4137"/>
                  <a:pt x="1127" y="4137"/>
                </a:cubicBezTo>
                <a:lnTo>
                  <a:pt x="1127" y="4137"/>
                </a:lnTo>
                <a:cubicBezTo>
                  <a:pt x="1127" y="4137"/>
                  <a:pt x="1127" y="4136"/>
                  <a:pt x="1127" y="4136"/>
                </a:cubicBezTo>
                <a:close/>
                <a:moveTo>
                  <a:pt x="8125" y="4137"/>
                </a:moveTo>
                <a:cubicBezTo>
                  <a:pt x="8125" y="4137"/>
                  <a:pt x="8125" y="4137"/>
                  <a:pt x="8125" y="4137"/>
                </a:cubicBezTo>
                <a:lnTo>
                  <a:pt x="8125" y="4137"/>
                </a:lnTo>
                <a:cubicBezTo>
                  <a:pt x="8125" y="4137"/>
                  <a:pt x="8125" y="4137"/>
                  <a:pt x="8125" y="4137"/>
                </a:cubicBezTo>
                <a:close/>
                <a:moveTo>
                  <a:pt x="1028" y="4302"/>
                </a:moveTo>
                <a:cubicBezTo>
                  <a:pt x="1021" y="4316"/>
                  <a:pt x="1013" y="4331"/>
                  <a:pt x="1012" y="4331"/>
                </a:cubicBezTo>
                <a:cubicBezTo>
                  <a:pt x="1012" y="4331"/>
                  <a:pt x="1016" y="4323"/>
                  <a:pt x="1028" y="4302"/>
                </a:cubicBezTo>
                <a:close/>
                <a:moveTo>
                  <a:pt x="8270" y="4434"/>
                </a:moveTo>
                <a:cubicBezTo>
                  <a:pt x="8270" y="4434"/>
                  <a:pt x="8270" y="4435"/>
                  <a:pt x="8270" y="4435"/>
                </a:cubicBezTo>
                <a:lnTo>
                  <a:pt x="8270" y="4435"/>
                </a:lnTo>
                <a:cubicBezTo>
                  <a:pt x="8270" y="4435"/>
                  <a:pt x="8270" y="4434"/>
                  <a:pt x="8270" y="4434"/>
                </a:cubicBezTo>
                <a:close/>
                <a:moveTo>
                  <a:pt x="984" y="4433"/>
                </a:moveTo>
                <a:lnTo>
                  <a:pt x="984" y="4433"/>
                </a:lnTo>
                <a:cubicBezTo>
                  <a:pt x="983" y="4434"/>
                  <a:pt x="978" y="4460"/>
                  <a:pt x="977" y="4475"/>
                </a:cubicBezTo>
                <a:lnTo>
                  <a:pt x="977" y="4475"/>
                </a:lnTo>
                <a:cubicBezTo>
                  <a:pt x="977" y="4454"/>
                  <a:pt x="979" y="4436"/>
                  <a:pt x="984" y="4433"/>
                </a:cubicBezTo>
                <a:close/>
                <a:moveTo>
                  <a:pt x="8263" y="4676"/>
                </a:moveTo>
                <a:cubicBezTo>
                  <a:pt x="8262" y="4679"/>
                  <a:pt x="8261" y="4680"/>
                  <a:pt x="8261" y="4680"/>
                </a:cubicBezTo>
                <a:cubicBezTo>
                  <a:pt x="8262" y="4680"/>
                  <a:pt x="8262" y="4678"/>
                  <a:pt x="8263" y="4676"/>
                </a:cubicBezTo>
                <a:close/>
                <a:moveTo>
                  <a:pt x="1012" y="4784"/>
                </a:moveTo>
                <a:lnTo>
                  <a:pt x="1012" y="4784"/>
                </a:lnTo>
                <a:cubicBezTo>
                  <a:pt x="1013" y="4784"/>
                  <a:pt x="1021" y="4799"/>
                  <a:pt x="1028" y="4813"/>
                </a:cubicBezTo>
                <a:lnTo>
                  <a:pt x="1028" y="4813"/>
                </a:lnTo>
                <a:cubicBezTo>
                  <a:pt x="1016" y="4791"/>
                  <a:pt x="1012" y="4784"/>
                  <a:pt x="1012" y="4784"/>
                </a:cubicBezTo>
                <a:close/>
                <a:moveTo>
                  <a:pt x="1035" y="4835"/>
                </a:moveTo>
                <a:cubicBezTo>
                  <a:pt x="1035" y="4835"/>
                  <a:pt x="1035" y="4835"/>
                  <a:pt x="1035" y="4835"/>
                </a:cubicBezTo>
                <a:cubicBezTo>
                  <a:pt x="1035" y="4835"/>
                  <a:pt x="1035" y="4835"/>
                  <a:pt x="1035" y="4835"/>
                </a:cubicBezTo>
                <a:close/>
                <a:moveTo>
                  <a:pt x="4351" y="8150"/>
                </a:moveTo>
                <a:cubicBezTo>
                  <a:pt x="4352" y="8152"/>
                  <a:pt x="4376" y="8163"/>
                  <a:pt x="4391" y="8171"/>
                </a:cubicBezTo>
                <a:lnTo>
                  <a:pt x="4391" y="8171"/>
                </a:lnTo>
                <a:cubicBezTo>
                  <a:pt x="4372" y="8165"/>
                  <a:pt x="4357" y="8158"/>
                  <a:pt x="4351" y="8150"/>
                </a:cubicBezTo>
                <a:close/>
                <a:moveTo>
                  <a:pt x="4508" y="8194"/>
                </a:moveTo>
                <a:cubicBezTo>
                  <a:pt x="4508" y="8194"/>
                  <a:pt x="4509" y="8194"/>
                  <a:pt x="4510" y="8195"/>
                </a:cubicBezTo>
                <a:lnTo>
                  <a:pt x="4510" y="8195"/>
                </a:lnTo>
                <a:cubicBezTo>
                  <a:pt x="4509" y="8194"/>
                  <a:pt x="4508" y="8194"/>
                  <a:pt x="4508" y="8194"/>
                </a:cubicBezTo>
                <a:close/>
                <a:moveTo>
                  <a:pt x="4753" y="8202"/>
                </a:moveTo>
                <a:cubicBezTo>
                  <a:pt x="4760" y="8202"/>
                  <a:pt x="4755" y="8203"/>
                  <a:pt x="4723" y="8205"/>
                </a:cubicBezTo>
                <a:cubicBezTo>
                  <a:pt x="4717" y="8205"/>
                  <a:pt x="4712" y="8205"/>
                  <a:pt x="4707" y="8205"/>
                </a:cubicBezTo>
                <a:lnTo>
                  <a:pt x="4707" y="8205"/>
                </a:lnTo>
                <a:cubicBezTo>
                  <a:pt x="4721" y="8203"/>
                  <a:pt x="4746" y="8202"/>
                  <a:pt x="4753" y="8202"/>
                </a:cubicBezTo>
                <a:close/>
                <a:moveTo>
                  <a:pt x="4695" y="906"/>
                </a:moveTo>
                <a:cubicBezTo>
                  <a:pt x="4696" y="906"/>
                  <a:pt x="4697" y="906"/>
                  <a:pt x="4698" y="906"/>
                </a:cubicBezTo>
                <a:lnTo>
                  <a:pt x="4698" y="906"/>
                </a:lnTo>
                <a:cubicBezTo>
                  <a:pt x="4703" y="908"/>
                  <a:pt x="4711" y="910"/>
                  <a:pt x="4723" y="913"/>
                </a:cubicBezTo>
                <a:cubicBezTo>
                  <a:pt x="4748" y="919"/>
                  <a:pt x="4774" y="925"/>
                  <a:pt x="4800" y="931"/>
                </a:cubicBezTo>
                <a:cubicBezTo>
                  <a:pt x="4808" y="933"/>
                  <a:pt x="4850" y="948"/>
                  <a:pt x="4876" y="957"/>
                </a:cubicBezTo>
                <a:lnTo>
                  <a:pt x="4876" y="957"/>
                </a:lnTo>
                <a:cubicBezTo>
                  <a:pt x="4896" y="966"/>
                  <a:pt x="4930" y="982"/>
                  <a:pt x="4940" y="988"/>
                </a:cubicBezTo>
                <a:cubicBezTo>
                  <a:pt x="4959" y="999"/>
                  <a:pt x="4986" y="1011"/>
                  <a:pt x="5010" y="1026"/>
                </a:cubicBezTo>
                <a:lnTo>
                  <a:pt x="5010" y="1026"/>
                </a:lnTo>
                <a:cubicBezTo>
                  <a:pt x="5013" y="1029"/>
                  <a:pt x="5020" y="1037"/>
                  <a:pt x="5033" y="1049"/>
                </a:cubicBezTo>
                <a:cubicBezTo>
                  <a:pt x="5048" y="1065"/>
                  <a:pt x="5066" y="1080"/>
                  <a:pt x="5081" y="1095"/>
                </a:cubicBezTo>
                <a:lnTo>
                  <a:pt x="5112" y="1126"/>
                </a:lnTo>
                <a:lnTo>
                  <a:pt x="5323" y="1338"/>
                </a:lnTo>
                <a:lnTo>
                  <a:pt x="6147" y="2162"/>
                </a:lnTo>
                <a:lnTo>
                  <a:pt x="7930" y="3944"/>
                </a:lnTo>
                <a:cubicBezTo>
                  <a:pt x="7981" y="3995"/>
                  <a:pt x="8033" y="4046"/>
                  <a:pt x="8084" y="4098"/>
                </a:cubicBezTo>
                <a:cubicBezTo>
                  <a:pt x="8089" y="4106"/>
                  <a:pt x="8096" y="4111"/>
                  <a:pt x="8101" y="4117"/>
                </a:cubicBezTo>
                <a:cubicBezTo>
                  <a:pt x="8110" y="4125"/>
                  <a:pt x="8118" y="4135"/>
                  <a:pt x="8126" y="4144"/>
                </a:cubicBezTo>
                <a:lnTo>
                  <a:pt x="8126" y="4144"/>
                </a:lnTo>
                <a:cubicBezTo>
                  <a:pt x="8136" y="4172"/>
                  <a:pt x="8201" y="4256"/>
                  <a:pt x="8211" y="4274"/>
                </a:cubicBezTo>
                <a:cubicBezTo>
                  <a:pt x="8217" y="4285"/>
                  <a:pt x="8222" y="4296"/>
                  <a:pt x="8227" y="4307"/>
                </a:cubicBezTo>
                <a:lnTo>
                  <a:pt x="8227" y="4307"/>
                </a:lnTo>
                <a:cubicBezTo>
                  <a:pt x="8238" y="4344"/>
                  <a:pt x="8252" y="4378"/>
                  <a:pt x="8261" y="4416"/>
                </a:cubicBezTo>
                <a:cubicBezTo>
                  <a:pt x="8264" y="4427"/>
                  <a:pt x="8266" y="4439"/>
                  <a:pt x="8269" y="4450"/>
                </a:cubicBezTo>
                <a:lnTo>
                  <a:pt x="8269" y="4450"/>
                </a:lnTo>
                <a:cubicBezTo>
                  <a:pt x="8266" y="4490"/>
                  <a:pt x="8277" y="4536"/>
                  <a:pt x="8276" y="4574"/>
                </a:cubicBezTo>
                <a:cubicBezTo>
                  <a:pt x="8276" y="4595"/>
                  <a:pt x="8275" y="4617"/>
                  <a:pt x="8273" y="4638"/>
                </a:cubicBezTo>
                <a:cubicBezTo>
                  <a:pt x="8272" y="4652"/>
                  <a:pt x="8266" y="4669"/>
                  <a:pt x="8263" y="4676"/>
                </a:cubicBezTo>
                <a:lnTo>
                  <a:pt x="8263" y="4676"/>
                </a:lnTo>
                <a:cubicBezTo>
                  <a:pt x="8265" y="4673"/>
                  <a:pt x="8268" y="4666"/>
                  <a:pt x="8273" y="4654"/>
                </a:cubicBezTo>
                <a:lnTo>
                  <a:pt x="8273" y="4654"/>
                </a:lnTo>
                <a:cubicBezTo>
                  <a:pt x="8271" y="4660"/>
                  <a:pt x="8269" y="4666"/>
                  <a:pt x="8268" y="4670"/>
                </a:cubicBezTo>
                <a:cubicBezTo>
                  <a:pt x="8265" y="4691"/>
                  <a:pt x="8260" y="4711"/>
                  <a:pt x="8253" y="4732"/>
                </a:cubicBezTo>
                <a:cubicBezTo>
                  <a:pt x="8249" y="4745"/>
                  <a:pt x="8245" y="4772"/>
                  <a:pt x="8239" y="4795"/>
                </a:cubicBezTo>
                <a:lnTo>
                  <a:pt x="8239" y="4795"/>
                </a:lnTo>
                <a:cubicBezTo>
                  <a:pt x="8236" y="4798"/>
                  <a:pt x="8232" y="4805"/>
                  <a:pt x="8226" y="4815"/>
                </a:cubicBezTo>
                <a:cubicBezTo>
                  <a:pt x="8214" y="4838"/>
                  <a:pt x="8202" y="4863"/>
                  <a:pt x="8188" y="4885"/>
                </a:cubicBezTo>
                <a:cubicBezTo>
                  <a:pt x="8176" y="4905"/>
                  <a:pt x="8166" y="4922"/>
                  <a:pt x="8154" y="4941"/>
                </a:cubicBezTo>
                <a:cubicBezTo>
                  <a:pt x="8151" y="4945"/>
                  <a:pt x="8144" y="4954"/>
                  <a:pt x="8137" y="4962"/>
                </a:cubicBezTo>
                <a:lnTo>
                  <a:pt x="8137" y="4962"/>
                </a:lnTo>
                <a:cubicBezTo>
                  <a:pt x="8121" y="4980"/>
                  <a:pt x="8095" y="5007"/>
                  <a:pt x="8089" y="5013"/>
                </a:cubicBezTo>
                <a:lnTo>
                  <a:pt x="8082" y="5021"/>
                </a:lnTo>
                <a:cubicBezTo>
                  <a:pt x="8028" y="5076"/>
                  <a:pt x="7974" y="5130"/>
                  <a:pt x="7918" y="5185"/>
                </a:cubicBezTo>
                <a:lnTo>
                  <a:pt x="6133" y="6971"/>
                </a:lnTo>
                <a:lnTo>
                  <a:pt x="5310" y="7792"/>
                </a:lnTo>
                <a:lnTo>
                  <a:pt x="5109" y="7995"/>
                </a:lnTo>
                <a:cubicBezTo>
                  <a:pt x="5091" y="8011"/>
                  <a:pt x="5076" y="8028"/>
                  <a:pt x="5060" y="8043"/>
                </a:cubicBezTo>
                <a:cubicBezTo>
                  <a:pt x="5056" y="8046"/>
                  <a:pt x="5036" y="8063"/>
                  <a:pt x="5023" y="8075"/>
                </a:cubicBezTo>
                <a:lnTo>
                  <a:pt x="5023" y="8075"/>
                </a:lnTo>
                <a:cubicBezTo>
                  <a:pt x="5036" y="8066"/>
                  <a:pt x="5053" y="8055"/>
                  <a:pt x="5054" y="8055"/>
                </a:cubicBezTo>
                <a:lnTo>
                  <a:pt x="5054" y="8055"/>
                </a:lnTo>
                <a:cubicBezTo>
                  <a:pt x="5055" y="8055"/>
                  <a:pt x="5047" y="8060"/>
                  <a:pt x="5024" y="8076"/>
                </a:cubicBezTo>
                <a:cubicBezTo>
                  <a:pt x="5022" y="8077"/>
                  <a:pt x="5020" y="8078"/>
                  <a:pt x="5018" y="8079"/>
                </a:cubicBezTo>
                <a:lnTo>
                  <a:pt x="5018" y="8079"/>
                </a:lnTo>
                <a:cubicBezTo>
                  <a:pt x="5019" y="8078"/>
                  <a:pt x="5021" y="8077"/>
                  <a:pt x="5023" y="8075"/>
                </a:cubicBezTo>
                <a:lnTo>
                  <a:pt x="5023" y="8075"/>
                </a:lnTo>
                <a:cubicBezTo>
                  <a:pt x="5019" y="8078"/>
                  <a:pt x="5015" y="8081"/>
                  <a:pt x="5013" y="8083"/>
                </a:cubicBezTo>
                <a:lnTo>
                  <a:pt x="5013" y="8083"/>
                </a:lnTo>
                <a:cubicBezTo>
                  <a:pt x="5014" y="8082"/>
                  <a:pt x="5016" y="8080"/>
                  <a:pt x="5018" y="8079"/>
                </a:cubicBezTo>
                <a:lnTo>
                  <a:pt x="5018" y="8079"/>
                </a:lnTo>
                <a:cubicBezTo>
                  <a:pt x="5013" y="8084"/>
                  <a:pt x="5009" y="8087"/>
                  <a:pt x="5009" y="8087"/>
                </a:cubicBezTo>
                <a:cubicBezTo>
                  <a:pt x="5009" y="8086"/>
                  <a:pt x="5010" y="8085"/>
                  <a:pt x="5013" y="8083"/>
                </a:cubicBezTo>
                <a:lnTo>
                  <a:pt x="5013" y="8083"/>
                </a:lnTo>
                <a:cubicBezTo>
                  <a:pt x="4985" y="8101"/>
                  <a:pt x="4957" y="8119"/>
                  <a:pt x="4928" y="8134"/>
                </a:cubicBezTo>
                <a:cubicBezTo>
                  <a:pt x="4913" y="8142"/>
                  <a:pt x="4898" y="8149"/>
                  <a:pt x="4882" y="8157"/>
                </a:cubicBezTo>
                <a:lnTo>
                  <a:pt x="4882" y="8157"/>
                </a:lnTo>
                <a:cubicBezTo>
                  <a:pt x="4840" y="8171"/>
                  <a:pt x="4800" y="8185"/>
                  <a:pt x="4757" y="8195"/>
                </a:cubicBezTo>
                <a:cubicBezTo>
                  <a:pt x="4743" y="8199"/>
                  <a:pt x="4714" y="8200"/>
                  <a:pt x="4700" y="8206"/>
                </a:cubicBezTo>
                <a:lnTo>
                  <a:pt x="4700" y="8206"/>
                </a:lnTo>
                <a:cubicBezTo>
                  <a:pt x="4671" y="8207"/>
                  <a:pt x="4643" y="8209"/>
                  <a:pt x="4613" y="8209"/>
                </a:cubicBezTo>
                <a:cubicBezTo>
                  <a:pt x="4593" y="8209"/>
                  <a:pt x="4571" y="8207"/>
                  <a:pt x="4551" y="8206"/>
                </a:cubicBezTo>
                <a:cubicBezTo>
                  <a:pt x="4536" y="8204"/>
                  <a:pt x="4516" y="8197"/>
                  <a:pt x="4510" y="8195"/>
                </a:cubicBezTo>
                <a:lnTo>
                  <a:pt x="4510" y="8195"/>
                </a:lnTo>
                <a:cubicBezTo>
                  <a:pt x="4513" y="8196"/>
                  <a:pt x="4517" y="8198"/>
                  <a:pt x="4525" y="8201"/>
                </a:cubicBezTo>
                <a:lnTo>
                  <a:pt x="4525" y="8201"/>
                </a:lnTo>
                <a:cubicBezTo>
                  <a:pt x="4507" y="8197"/>
                  <a:pt x="4489" y="8194"/>
                  <a:pt x="4471" y="8189"/>
                </a:cubicBezTo>
                <a:cubicBezTo>
                  <a:pt x="4458" y="8186"/>
                  <a:pt x="4426" y="8180"/>
                  <a:pt x="4399" y="8173"/>
                </a:cubicBezTo>
                <a:lnTo>
                  <a:pt x="4399" y="8173"/>
                </a:lnTo>
                <a:cubicBezTo>
                  <a:pt x="4394" y="8170"/>
                  <a:pt x="4386" y="8166"/>
                  <a:pt x="4373" y="8158"/>
                </a:cubicBezTo>
                <a:cubicBezTo>
                  <a:pt x="4354" y="8148"/>
                  <a:pt x="4334" y="8139"/>
                  <a:pt x="4317" y="8129"/>
                </a:cubicBezTo>
                <a:cubicBezTo>
                  <a:pt x="4289" y="8113"/>
                  <a:pt x="4263" y="8095"/>
                  <a:pt x="4237" y="8078"/>
                </a:cubicBezTo>
                <a:lnTo>
                  <a:pt x="4237" y="8078"/>
                </a:lnTo>
                <a:cubicBezTo>
                  <a:pt x="4237" y="8078"/>
                  <a:pt x="4237" y="8078"/>
                  <a:pt x="4237" y="8078"/>
                </a:cubicBezTo>
                <a:cubicBezTo>
                  <a:pt x="4213" y="8055"/>
                  <a:pt x="4191" y="8037"/>
                  <a:pt x="4170" y="8017"/>
                </a:cubicBezTo>
                <a:lnTo>
                  <a:pt x="4170" y="8017"/>
                </a:lnTo>
                <a:cubicBezTo>
                  <a:pt x="4170" y="8017"/>
                  <a:pt x="4170" y="8017"/>
                  <a:pt x="4170" y="8017"/>
                </a:cubicBezTo>
                <a:lnTo>
                  <a:pt x="2854" y="6700"/>
                </a:lnTo>
                <a:lnTo>
                  <a:pt x="1225" y="5073"/>
                </a:lnTo>
                <a:lnTo>
                  <a:pt x="1171" y="5018"/>
                </a:lnTo>
                <a:lnTo>
                  <a:pt x="1165" y="5012"/>
                </a:lnTo>
                <a:cubicBezTo>
                  <a:pt x="1150" y="4997"/>
                  <a:pt x="1136" y="4978"/>
                  <a:pt x="1119" y="4963"/>
                </a:cubicBezTo>
                <a:cubicBezTo>
                  <a:pt x="1113" y="4958"/>
                  <a:pt x="1107" y="4953"/>
                  <a:pt x="1102" y="4949"/>
                </a:cubicBezTo>
                <a:lnTo>
                  <a:pt x="1102" y="4949"/>
                </a:lnTo>
                <a:cubicBezTo>
                  <a:pt x="1081" y="4920"/>
                  <a:pt x="1064" y="4881"/>
                  <a:pt x="1050" y="4856"/>
                </a:cubicBezTo>
                <a:cubicBezTo>
                  <a:pt x="1045" y="4847"/>
                  <a:pt x="1040" y="4837"/>
                  <a:pt x="1036" y="4827"/>
                </a:cubicBezTo>
                <a:lnTo>
                  <a:pt x="1036" y="4827"/>
                </a:lnTo>
                <a:cubicBezTo>
                  <a:pt x="1033" y="4798"/>
                  <a:pt x="1003" y="4741"/>
                  <a:pt x="997" y="4715"/>
                </a:cubicBezTo>
                <a:cubicBezTo>
                  <a:pt x="992" y="4695"/>
                  <a:pt x="988" y="4675"/>
                  <a:pt x="983" y="4654"/>
                </a:cubicBezTo>
                <a:cubicBezTo>
                  <a:pt x="978" y="4635"/>
                  <a:pt x="976" y="4628"/>
                  <a:pt x="976" y="4628"/>
                </a:cubicBezTo>
                <a:lnTo>
                  <a:pt x="976" y="4628"/>
                </a:lnTo>
                <a:cubicBezTo>
                  <a:pt x="975" y="4628"/>
                  <a:pt x="986" y="4682"/>
                  <a:pt x="984" y="4682"/>
                </a:cubicBezTo>
                <a:cubicBezTo>
                  <a:pt x="984" y="4682"/>
                  <a:pt x="984" y="4682"/>
                  <a:pt x="984" y="4682"/>
                </a:cubicBezTo>
                <a:cubicBezTo>
                  <a:pt x="969" y="4673"/>
                  <a:pt x="977" y="4559"/>
                  <a:pt x="978" y="4541"/>
                </a:cubicBezTo>
                <a:cubicBezTo>
                  <a:pt x="978" y="4532"/>
                  <a:pt x="977" y="4509"/>
                  <a:pt x="976" y="4486"/>
                </a:cubicBezTo>
                <a:lnTo>
                  <a:pt x="976" y="4486"/>
                </a:lnTo>
                <a:cubicBezTo>
                  <a:pt x="978" y="4483"/>
                  <a:pt x="980" y="4476"/>
                  <a:pt x="983" y="4461"/>
                </a:cubicBezTo>
                <a:cubicBezTo>
                  <a:pt x="988" y="4440"/>
                  <a:pt x="992" y="4420"/>
                  <a:pt x="997" y="4399"/>
                </a:cubicBezTo>
                <a:cubicBezTo>
                  <a:pt x="1004" y="4374"/>
                  <a:pt x="1036" y="4316"/>
                  <a:pt x="1036" y="4286"/>
                </a:cubicBezTo>
                <a:lnTo>
                  <a:pt x="1036" y="4286"/>
                </a:lnTo>
                <a:cubicBezTo>
                  <a:pt x="1043" y="4272"/>
                  <a:pt x="1050" y="4258"/>
                  <a:pt x="1058" y="4245"/>
                </a:cubicBezTo>
                <a:cubicBezTo>
                  <a:pt x="1070" y="4223"/>
                  <a:pt x="1084" y="4192"/>
                  <a:pt x="1101" y="4167"/>
                </a:cubicBezTo>
                <a:lnTo>
                  <a:pt x="1101" y="4167"/>
                </a:lnTo>
                <a:cubicBezTo>
                  <a:pt x="1106" y="4163"/>
                  <a:pt x="1113" y="4158"/>
                  <a:pt x="1119" y="4152"/>
                </a:cubicBezTo>
                <a:cubicBezTo>
                  <a:pt x="1135" y="4134"/>
                  <a:pt x="1150" y="4118"/>
                  <a:pt x="1165" y="4103"/>
                </a:cubicBezTo>
                <a:lnTo>
                  <a:pt x="1172" y="4095"/>
                </a:lnTo>
                <a:cubicBezTo>
                  <a:pt x="1191" y="4076"/>
                  <a:pt x="1210" y="4058"/>
                  <a:pt x="1229" y="4039"/>
                </a:cubicBezTo>
                <a:lnTo>
                  <a:pt x="1480" y="3786"/>
                </a:lnTo>
                <a:lnTo>
                  <a:pt x="3365" y="1903"/>
                </a:lnTo>
                <a:lnTo>
                  <a:pt x="4067" y="1201"/>
                </a:lnTo>
                <a:cubicBezTo>
                  <a:pt x="4107" y="1161"/>
                  <a:pt x="4145" y="1121"/>
                  <a:pt x="4186" y="1083"/>
                </a:cubicBezTo>
                <a:cubicBezTo>
                  <a:pt x="4201" y="1068"/>
                  <a:pt x="4219" y="1054"/>
                  <a:pt x="4234" y="1039"/>
                </a:cubicBezTo>
                <a:lnTo>
                  <a:pt x="4234" y="1039"/>
                </a:lnTo>
                <a:cubicBezTo>
                  <a:pt x="4261" y="1021"/>
                  <a:pt x="4287" y="1003"/>
                  <a:pt x="4314" y="987"/>
                </a:cubicBezTo>
                <a:cubicBezTo>
                  <a:pt x="4327" y="980"/>
                  <a:pt x="4341" y="973"/>
                  <a:pt x="4354" y="966"/>
                </a:cubicBezTo>
                <a:lnTo>
                  <a:pt x="4354" y="966"/>
                </a:lnTo>
                <a:cubicBezTo>
                  <a:pt x="4387" y="966"/>
                  <a:pt x="4458" y="929"/>
                  <a:pt x="4484" y="924"/>
                </a:cubicBezTo>
                <a:cubicBezTo>
                  <a:pt x="4502" y="919"/>
                  <a:pt x="4520" y="916"/>
                  <a:pt x="4538" y="912"/>
                </a:cubicBezTo>
                <a:lnTo>
                  <a:pt x="4538" y="912"/>
                </a:lnTo>
                <a:cubicBezTo>
                  <a:pt x="4568" y="910"/>
                  <a:pt x="4597" y="908"/>
                  <a:pt x="4626" y="908"/>
                </a:cubicBezTo>
                <a:cubicBezTo>
                  <a:pt x="4635" y="908"/>
                  <a:pt x="4666" y="906"/>
                  <a:pt x="4695" y="906"/>
                </a:cubicBezTo>
                <a:close/>
                <a:moveTo>
                  <a:pt x="4608" y="0"/>
                </a:moveTo>
                <a:cubicBezTo>
                  <a:pt x="4350" y="0"/>
                  <a:pt x="4089" y="65"/>
                  <a:pt x="3850" y="200"/>
                </a:cubicBezTo>
                <a:cubicBezTo>
                  <a:pt x="3602" y="341"/>
                  <a:pt x="3407" y="566"/>
                  <a:pt x="3209" y="764"/>
                </a:cubicBezTo>
                <a:lnTo>
                  <a:pt x="1261" y="2712"/>
                </a:lnTo>
                <a:lnTo>
                  <a:pt x="581" y="3392"/>
                </a:lnTo>
                <a:cubicBezTo>
                  <a:pt x="471" y="3503"/>
                  <a:pt x="366" y="3619"/>
                  <a:pt x="285" y="3754"/>
                </a:cubicBezTo>
                <a:cubicBezTo>
                  <a:pt x="61" y="4122"/>
                  <a:pt x="1" y="4604"/>
                  <a:pt x="134" y="5015"/>
                </a:cubicBezTo>
                <a:cubicBezTo>
                  <a:pt x="252" y="5382"/>
                  <a:pt x="495" y="5629"/>
                  <a:pt x="756" y="5891"/>
                </a:cubicBezTo>
                <a:lnTo>
                  <a:pt x="1623" y="6758"/>
                </a:lnTo>
                <a:lnTo>
                  <a:pt x="3416" y="8551"/>
                </a:lnTo>
                <a:lnTo>
                  <a:pt x="3486" y="8622"/>
                </a:lnTo>
                <a:lnTo>
                  <a:pt x="3486" y="8622"/>
                </a:lnTo>
                <a:cubicBezTo>
                  <a:pt x="3498" y="8636"/>
                  <a:pt x="3511" y="8650"/>
                  <a:pt x="3525" y="8664"/>
                </a:cubicBezTo>
                <a:cubicBezTo>
                  <a:pt x="3831" y="8961"/>
                  <a:pt x="4228" y="9110"/>
                  <a:pt x="4624" y="9110"/>
                </a:cubicBezTo>
                <a:cubicBezTo>
                  <a:pt x="5023" y="9110"/>
                  <a:pt x="5422" y="8959"/>
                  <a:pt x="5729" y="8659"/>
                </a:cubicBezTo>
                <a:cubicBezTo>
                  <a:pt x="5896" y="8493"/>
                  <a:pt x="6061" y="8326"/>
                  <a:pt x="6227" y="8159"/>
                </a:cubicBezTo>
                <a:lnTo>
                  <a:pt x="8209" y="6179"/>
                </a:lnTo>
                <a:cubicBezTo>
                  <a:pt x="8380" y="6007"/>
                  <a:pt x="8554" y="5837"/>
                  <a:pt x="8724" y="5663"/>
                </a:cubicBezTo>
                <a:cubicBezTo>
                  <a:pt x="9307" y="5068"/>
                  <a:pt x="9329" y="4128"/>
                  <a:pt x="8777" y="3505"/>
                </a:cubicBezTo>
                <a:cubicBezTo>
                  <a:pt x="8635" y="3345"/>
                  <a:pt x="8473" y="3199"/>
                  <a:pt x="8322" y="3049"/>
                </a:cubicBezTo>
                <a:lnTo>
                  <a:pt x="7372" y="2098"/>
                </a:lnTo>
                <a:cubicBezTo>
                  <a:pt x="6833" y="1559"/>
                  <a:pt x="6292" y="1018"/>
                  <a:pt x="5751" y="477"/>
                </a:cubicBezTo>
                <a:cubicBezTo>
                  <a:pt x="5441" y="169"/>
                  <a:pt x="5027" y="0"/>
                  <a:pt x="4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364;p25"/>
          <p:cNvSpPr/>
          <p:nvPr/>
        </p:nvSpPr>
        <p:spPr>
          <a:xfrm>
            <a:off x="4778196" y="2747436"/>
            <a:ext cx="1085977" cy="1058386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2" y="0"/>
                </a:moveTo>
                <a:cubicBezTo>
                  <a:pt x="3930" y="0"/>
                  <a:pt x="3648" y="107"/>
                  <a:pt x="3434" y="320"/>
                </a:cubicBezTo>
                <a:lnTo>
                  <a:pt x="428" y="3327"/>
                </a:lnTo>
                <a:cubicBezTo>
                  <a:pt x="0" y="3754"/>
                  <a:pt x="0" y="4454"/>
                  <a:pt x="428" y="4881"/>
                </a:cubicBezTo>
                <a:lnTo>
                  <a:pt x="3434" y="7888"/>
                </a:lnTo>
                <a:cubicBezTo>
                  <a:pt x="3648" y="8101"/>
                  <a:pt x="3930" y="8208"/>
                  <a:pt x="4212" y="8208"/>
                </a:cubicBezTo>
                <a:cubicBezTo>
                  <a:pt x="4493" y="8208"/>
                  <a:pt x="4775" y="8101"/>
                  <a:pt x="4988" y="7888"/>
                </a:cubicBezTo>
                <a:lnTo>
                  <a:pt x="7995" y="4881"/>
                </a:lnTo>
                <a:cubicBezTo>
                  <a:pt x="8422" y="4454"/>
                  <a:pt x="8422" y="3754"/>
                  <a:pt x="7995" y="3327"/>
                </a:cubicBezTo>
                <a:lnTo>
                  <a:pt x="4988" y="320"/>
                </a:lnTo>
                <a:cubicBezTo>
                  <a:pt x="4775" y="107"/>
                  <a:pt x="4493" y="0"/>
                  <a:pt x="421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365;p25"/>
          <p:cNvSpPr txBox="1"/>
          <p:nvPr/>
        </p:nvSpPr>
        <p:spPr>
          <a:xfrm>
            <a:off x="6086920" y="2824657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Promouvoir la formation sur les nouvelles méthodes de travail et les outils technologiques modernes et développer de</a:t>
            </a:r>
            <a:r>
              <a:rPr lang="fr-CA" sz="1200" dirty="0"/>
              <a:t> nouveaux profils </a:t>
            </a:r>
            <a:r>
              <a:rPr lang="fr-CA" sz="1200" dirty="0" smtClean="0"/>
              <a:t>métiers.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368;p25"/>
          <p:cNvSpPr/>
          <p:nvPr/>
        </p:nvSpPr>
        <p:spPr>
          <a:xfrm>
            <a:off x="5061081" y="4727779"/>
            <a:ext cx="5013000" cy="792600"/>
          </a:xfrm>
          <a:prstGeom prst="roundRect">
            <a:avLst>
              <a:gd name="adj" fmla="val 50000"/>
            </a:avLst>
          </a:prstGeom>
          <a:solidFill>
            <a:srgbClr val="00CC99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369;p25"/>
          <p:cNvSpPr/>
          <p:nvPr/>
        </p:nvSpPr>
        <p:spPr>
          <a:xfrm>
            <a:off x="4749316" y="4536802"/>
            <a:ext cx="1202788" cy="1174552"/>
          </a:xfrm>
          <a:custGeom>
            <a:avLst/>
            <a:gdLst/>
            <a:ahLst/>
            <a:cxnLst/>
            <a:rect l="l" t="t" r="r" b="b"/>
            <a:pathLst>
              <a:path w="9329" h="9110" extrusionOk="0">
                <a:moveTo>
                  <a:pt x="4705" y="906"/>
                </a:moveTo>
                <a:cubicBezTo>
                  <a:pt x="4728" y="907"/>
                  <a:pt x="4747" y="909"/>
                  <a:pt x="4751" y="915"/>
                </a:cubicBezTo>
                <a:cubicBezTo>
                  <a:pt x="4751" y="915"/>
                  <a:pt x="4751" y="915"/>
                  <a:pt x="4750" y="915"/>
                </a:cubicBezTo>
                <a:cubicBezTo>
                  <a:pt x="4746" y="915"/>
                  <a:pt x="4722" y="910"/>
                  <a:pt x="4705" y="906"/>
                </a:cubicBezTo>
                <a:close/>
                <a:moveTo>
                  <a:pt x="4399" y="942"/>
                </a:moveTo>
                <a:lnTo>
                  <a:pt x="4399" y="942"/>
                </a:lnTo>
                <a:cubicBezTo>
                  <a:pt x="4400" y="942"/>
                  <a:pt x="4379" y="954"/>
                  <a:pt x="4363" y="961"/>
                </a:cubicBezTo>
                <a:lnTo>
                  <a:pt x="4363" y="961"/>
                </a:lnTo>
                <a:cubicBezTo>
                  <a:pt x="4365" y="960"/>
                  <a:pt x="4367" y="959"/>
                  <a:pt x="4369" y="958"/>
                </a:cubicBezTo>
                <a:cubicBezTo>
                  <a:pt x="4390" y="946"/>
                  <a:pt x="4398" y="942"/>
                  <a:pt x="4399" y="942"/>
                </a:cubicBezTo>
                <a:close/>
                <a:moveTo>
                  <a:pt x="4348" y="966"/>
                </a:moveTo>
                <a:cubicBezTo>
                  <a:pt x="4348" y="966"/>
                  <a:pt x="4348" y="966"/>
                  <a:pt x="4348" y="966"/>
                </a:cubicBezTo>
                <a:lnTo>
                  <a:pt x="4348" y="966"/>
                </a:lnTo>
                <a:cubicBezTo>
                  <a:pt x="4348" y="966"/>
                  <a:pt x="4348" y="966"/>
                  <a:pt x="4348" y="966"/>
                </a:cubicBezTo>
                <a:close/>
                <a:moveTo>
                  <a:pt x="5026" y="1038"/>
                </a:moveTo>
                <a:lnTo>
                  <a:pt x="5026" y="1038"/>
                </a:lnTo>
                <a:cubicBezTo>
                  <a:pt x="5034" y="1044"/>
                  <a:pt x="5041" y="1051"/>
                  <a:pt x="5047" y="1058"/>
                </a:cubicBezTo>
                <a:lnTo>
                  <a:pt x="5047" y="1058"/>
                </a:lnTo>
                <a:cubicBezTo>
                  <a:pt x="5044" y="1054"/>
                  <a:pt x="5034" y="1045"/>
                  <a:pt x="5026" y="1038"/>
                </a:cubicBezTo>
                <a:close/>
                <a:moveTo>
                  <a:pt x="8124" y="4138"/>
                </a:moveTo>
                <a:cubicBezTo>
                  <a:pt x="8124" y="4138"/>
                  <a:pt x="8124" y="4138"/>
                  <a:pt x="8124" y="4138"/>
                </a:cubicBezTo>
                <a:lnTo>
                  <a:pt x="8124" y="4138"/>
                </a:lnTo>
                <a:cubicBezTo>
                  <a:pt x="8124" y="4138"/>
                  <a:pt x="8124" y="4138"/>
                  <a:pt x="8124" y="4138"/>
                </a:cubicBezTo>
                <a:close/>
                <a:moveTo>
                  <a:pt x="1029" y="4299"/>
                </a:moveTo>
                <a:cubicBezTo>
                  <a:pt x="1022" y="4314"/>
                  <a:pt x="1012" y="4331"/>
                  <a:pt x="1012" y="4331"/>
                </a:cubicBezTo>
                <a:cubicBezTo>
                  <a:pt x="1012" y="4331"/>
                  <a:pt x="1016" y="4323"/>
                  <a:pt x="1027" y="4301"/>
                </a:cubicBezTo>
                <a:cubicBezTo>
                  <a:pt x="1028" y="4301"/>
                  <a:pt x="1028" y="4300"/>
                  <a:pt x="1029" y="4299"/>
                </a:cubicBezTo>
                <a:close/>
                <a:moveTo>
                  <a:pt x="8270" y="4434"/>
                </a:moveTo>
                <a:cubicBezTo>
                  <a:pt x="8269" y="4435"/>
                  <a:pt x="8269" y="4435"/>
                  <a:pt x="8269" y="4436"/>
                </a:cubicBezTo>
                <a:lnTo>
                  <a:pt x="8269" y="4436"/>
                </a:lnTo>
                <a:cubicBezTo>
                  <a:pt x="8269" y="4435"/>
                  <a:pt x="8269" y="4435"/>
                  <a:pt x="8270" y="4434"/>
                </a:cubicBezTo>
                <a:close/>
                <a:moveTo>
                  <a:pt x="984" y="4432"/>
                </a:moveTo>
                <a:cubicBezTo>
                  <a:pt x="983" y="4433"/>
                  <a:pt x="978" y="4459"/>
                  <a:pt x="976" y="4475"/>
                </a:cubicBezTo>
                <a:lnTo>
                  <a:pt x="976" y="4475"/>
                </a:lnTo>
                <a:cubicBezTo>
                  <a:pt x="976" y="4454"/>
                  <a:pt x="979" y="4436"/>
                  <a:pt x="984" y="4432"/>
                </a:cubicBezTo>
                <a:close/>
                <a:moveTo>
                  <a:pt x="8262" y="4678"/>
                </a:moveTo>
                <a:cubicBezTo>
                  <a:pt x="8261" y="4679"/>
                  <a:pt x="8261" y="4680"/>
                  <a:pt x="8261" y="4680"/>
                </a:cubicBezTo>
                <a:cubicBezTo>
                  <a:pt x="8261" y="4680"/>
                  <a:pt x="8261" y="4679"/>
                  <a:pt x="8262" y="4678"/>
                </a:cubicBezTo>
                <a:close/>
                <a:moveTo>
                  <a:pt x="1012" y="4784"/>
                </a:moveTo>
                <a:cubicBezTo>
                  <a:pt x="1012" y="4784"/>
                  <a:pt x="1023" y="4803"/>
                  <a:pt x="1030" y="4818"/>
                </a:cubicBezTo>
                <a:lnTo>
                  <a:pt x="1030" y="4818"/>
                </a:lnTo>
                <a:cubicBezTo>
                  <a:pt x="1029" y="4817"/>
                  <a:pt x="1028" y="4815"/>
                  <a:pt x="1027" y="4814"/>
                </a:cubicBezTo>
                <a:cubicBezTo>
                  <a:pt x="1015" y="4792"/>
                  <a:pt x="1012" y="4784"/>
                  <a:pt x="1012" y="4784"/>
                </a:cubicBezTo>
                <a:close/>
                <a:moveTo>
                  <a:pt x="1127" y="4979"/>
                </a:moveTo>
                <a:cubicBezTo>
                  <a:pt x="1128" y="4979"/>
                  <a:pt x="1128" y="4979"/>
                  <a:pt x="1128" y="4979"/>
                </a:cubicBezTo>
                <a:cubicBezTo>
                  <a:pt x="1128" y="4979"/>
                  <a:pt x="1128" y="4979"/>
                  <a:pt x="1127" y="4979"/>
                </a:cubicBezTo>
                <a:close/>
                <a:moveTo>
                  <a:pt x="4351" y="8151"/>
                </a:moveTo>
                <a:cubicBezTo>
                  <a:pt x="4352" y="8152"/>
                  <a:pt x="4375" y="8164"/>
                  <a:pt x="4390" y="8171"/>
                </a:cubicBezTo>
                <a:lnTo>
                  <a:pt x="4390" y="8171"/>
                </a:lnTo>
                <a:cubicBezTo>
                  <a:pt x="4371" y="8165"/>
                  <a:pt x="4356" y="8159"/>
                  <a:pt x="4351" y="8151"/>
                </a:cubicBezTo>
                <a:close/>
                <a:moveTo>
                  <a:pt x="4507" y="8194"/>
                </a:moveTo>
                <a:lnTo>
                  <a:pt x="4507" y="8194"/>
                </a:lnTo>
                <a:cubicBezTo>
                  <a:pt x="4507" y="8194"/>
                  <a:pt x="4508" y="8194"/>
                  <a:pt x="4509" y="8195"/>
                </a:cubicBezTo>
                <a:lnTo>
                  <a:pt x="4509" y="8195"/>
                </a:lnTo>
                <a:cubicBezTo>
                  <a:pt x="4508" y="8194"/>
                  <a:pt x="4507" y="8194"/>
                  <a:pt x="4507" y="8194"/>
                </a:cubicBezTo>
                <a:close/>
                <a:moveTo>
                  <a:pt x="4753" y="8202"/>
                </a:moveTo>
                <a:cubicBezTo>
                  <a:pt x="4759" y="8202"/>
                  <a:pt x="4754" y="8203"/>
                  <a:pt x="4722" y="8205"/>
                </a:cubicBezTo>
                <a:cubicBezTo>
                  <a:pt x="4717" y="8205"/>
                  <a:pt x="4711" y="8205"/>
                  <a:pt x="4706" y="8206"/>
                </a:cubicBezTo>
                <a:lnTo>
                  <a:pt x="4706" y="8206"/>
                </a:lnTo>
                <a:cubicBezTo>
                  <a:pt x="4721" y="8203"/>
                  <a:pt x="4745" y="8202"/>
                  <a:pt x="4753" y="8202"/>
                </a:cubicBezTo>
                <a:close/>
                <a:moveTo>
                  <a:pt x="4688" y="906"/>
                </a:moveTo>
                <a:cubicBezTo>
                  <a:pt x="4691" y="906"/>
                  <a:pt x="4695" y="906"/>
                  <a:pt x="4698" y="906"/>
                </a:cubicBezTo>
                <a:lnTo>
                  <a:pt x="4698" y="906"/>
                </a:lnTo>
                <a:cubicBezTo>
                  <a:pt x="4703" y="908"/>
                  <a:pt x="4711" y="910"/>
                  <a:pt x="4722" y="913"/>
                </a:cubicBezTo>
                <a:cubicBezTo>
                  <a:pt x="4748" y="920"/>
                  <a:pt x="4773" y="925"/>
                  <a:pt x="4799" y="931"/>
                </a:cubicBezTo>
                <a:cubicBezTo>
                  <a:pt x="4807" y="933"/>
                  <a:pt x="4850" y="948"/>
                  <a:pt x="4876" y="957"/>
                </a:cubicBezTo>
                <a:lnTo>
                  <a:pt x="4876" y="957"/>
                </a:lnTo>
                <a:cubicBezTo>
                  <a:pt x="4896" y="967"/>
                  <a:pt x="4929" y="982"/>
                  <a:pt x="4939" y="988"/>
                </a:cubicBezTo>
                <a:cubicBezTo>
                  <a:pt x="4958" y="1000"/>
                  <a:pt x="4986" y="1012"/>
                  <a:pt x="5010" y="1027"/>
                </a:cubicBezTo>
                <a:lnTo>
                  <a:pt x="5010" y="1027"/>
                </a:lnTo>
                <a:cubicBezTo>
                  <a:pt x="5013" y="1031"/>
                  <a:pt x="5020" y="1038"/>
                  <a:pt x="5032" y="1050"/>
                </a:cubicBezTo>
                <a:cubicBezTo>
                  <a:pt x="5048" y="1065"/>
                  <a:pt x="5065" y="1080"/>
                  <a:pt x="5080" y="1096"/>
                </a:cubicBezTo>
                <a:lnTo>
                  <a:pt x="5111" y="1126"/>
                </a:lnTo>
                <a:lnTo>
                  <a:pt x="5323" y="1337"/>
                </a:lnTo>
                <a:lnTo>
                  <a:pt x="6146" y="2161"/>
                </a:lnTo>
                <a:lnTo>
                  <a:pt x="7929" y="3944"/>
                </a:lnTo>
                <a:cubicBezTo>
                  <a:pt x="7980" y="3995"/>
                  <a:pt x="8032" y="4047"/>
                  <a:pt x="8083" y="4099"/>
                </a:cubicBezTo>
                <a:cubicBezTo>
                  <a:pt x="8088" y="4105"/>
                  <a:pt x="8096" y="4110"/>
                  <a:pt x="8101" y="4117"/>
                </a:cubicBezTo>
                <a:cubicBezTo>
                  <a:pt x="8109" y="4126"/>
                  <a:pt x="8117" y="4135"/>
                  <a:pt x="8125" y="4144"/>
                </a:cubicBezTo>
                <a:lnTo>
                  <a:pt x="8125" y="4144"/>
                </a:lnTo>
                <a:cubicBezTo>
                  <a:pt x="8135" y="4172"/>
                  <a:pt x="8200" y="4255"/>
                  <a:pt x="8210" y="4274"/>
                </a:cubicBezTo>
                <a:cubicBezTo>
                  <a:pt x="8216" y="4285"/>
                  <a:pt x="8221" y="4296"/>
                  <a:pt x="8227" y="4307"/>
                </a:cubicBezTo>
                <a:lnTo>
                  <a:pt x="8227" y="4307"/>
                </a:lnTo>
                <a:cubicBezTo>
                  <a:pt x="8237" y="4344"/>
                  <a:pt x="8251" y="4379"/>
                  <a:pt x="8260" y="4416"/>
                </a:cubicBezTo>
                <a:cubicBezTo>
                  <a:pt x="8263" y="4428"/>
                  <a:pt x="8265" y="4439"/>
                  <a:pt x="8268" y="4451"/>
                </a:cubicBezTo>
                <a:lnTo>
                  <a:pt x="8268" y="4451"/>
                </a:lnTo>
                <a:cubicBezTo>
                  <a:pt x="8266" y="4490"/>
                  <a:pt x="8277" y="4535"/>
                  <a:pt x="8276" y="4575"/>
                </a:cubicBezTo>
                <a:cubicBezTo>
                  <a:pt x="8276" y="4595"/>
                  <a:pt x="8275" y="4617"/>
                  <a:pt x="8273" y="4637"/>
                </a:cubicBezTo>
                <a:cubicBezTo>
                  <a:pt x="8272" y="4652"/>
                  <a:pt x="8264" y="4672"/>
                  <a:pt x="8262" y="4678"/>
                </a:cubicBezTo>
                <a:lnTo>
                  <a:pt x="8262" y="4678"/>
                </a:lnTo>
                <a:cubicBezTo>
                  <a:pt x="8263" y="4675"/>
                  <a:pt x="8266" y="4667"/>
                  <a:pt x="8272" y="4655"/>
                </a:cubicBezTo>
                <a:lnTo>
                  <a:pt x="8272" y="4655"/>
                </a:lnTo>
                <a:cubicBezTo>
                  <a:pt x="8270" y="4660"/>
                  <a:pt x="8269" y="4666"/>
                  <a:pt x="8268" y="4671"/>
                </a:cubicBezTo>
                <a:cubicBezTo>
                  <a:pt x="8264" y="4691"/>
                  <a:pt x="8259" y="4712"/>
                  <a:pt x="8252" y="4732"/>
                </a:cubicBezTo>
                <a:cubicBezTo>
                  <a:pt x="8249" y="4746"/>
                  <a:pt x="8244" y="4773"/>
                  <a:pt x="8238" y="4796"/>
                </a:cubicBezTo>
                <a:lnTo>
                  <a:pt x="8238" y="4796"/>
                </a:lnTo>
                <a:cubicBezTo>
                  <a:pt x="8235" y="4799"/>
                  <a:pt x="8231" y="4805"/>
                  <a:pt x="8226" y="4815"/>
                </a:cubicBezTo>
                <a:cubicBezTo>
                  <a:pt x="8213" y="4839"/>
                  <a:pt x="8201" y="4862"/>
                  <a:pt x="8188" y="4886"/>
                </a:cubicBezTo>
                <a:cubicBezTo>
                  <a:pt x="8175" y="4905"/>
                  <a:pt x="8165" y="4922"/>
                  <a:pt x="8153" y="4941"/>
                </a:cubicBezTo>
                <a:cubicBezTo>
                  <a:pt x="8150" y="4945"/>
                  <a:pt x="8143" y="4954"/>
                  <a:pt x="8137" y="4962"/>
                </a:cubicBezTo>
                <a:lnTo>
                  <a:pt x="8137" y="4962"/>
                </a:lnTo>
                <a:cubicBezTo>
                  <a:pt x="8120" y="4980"/>
                  <a:pt x="8095" y="5007"/>
                  <a:pt x="8088" y="5014"/>
                </a:cubicBezTo>
                <a:lnTo>
                  <a:pt x="8081" y="5021"/>
                </a:lnTo>
                <a:cubicBezTo>
                  <a:pt x="8027" y="5076"/>
                  <a:pt x="7973" y="5130"/>
                  <a:pt x="7918" y="5184"/>
                </a:cubicBezTo>
                <a:lnTo>
                  <a:pt x="6132" y="6970"/>
                </a:lnTo>
                <a:lnTo>
                  <a:pt x="5309" y="7793"/>
                </a:lnTo>
                <a:lnTo>
                  <a:pt x="5108" y="7995"/>
                </a:lnTo>
                <a:cubicBezTo>
                  <a:pt x="5091" y="8011"/>
                  <a:pt x="5075" y="8028"/>
                  <a:pt x="5059" y="8043"/>
                </a:cubicBezTo>
                <a:cubicBezTo>
                  <a:pt x="5055" y="8046"/>
                  <a:pt x="5036" y="8063"/>
                  <a:pt x="5022" y="8075"/>
                </a:cubicBezTo>
                <a:lnTo>
                  <a:pt x="5022" y="8075"/>
                </a:lnTo>
                <a:cubicBezTo>
                  <a:pt x="5035" y="8066"/>
                  <a:pt x="5052" y="8055"/>
                  <a:pt x="5053" y="8055"/>
                </a:cubicBezTo>
                <a:lnTo>
                  <a:pt x="5053" y="8055"/>
                </a:lnTo>
                <a:cubicBezTo>
                  <a:pt x="5054" y="8055"/>
                  <a:pt x="5046" y="8061"/>
                  <a:pt x="5023" y="8076"/>
                </a:cubicBezTo>
                <a:cubicBezTo>
                  <a:pt x="5021" y="8077"/>
                  <a:pt x="5020" y="8078"/>
                  <a:pt x="5018" y="8079"/>
                </a:cubicBezTo>
                <a:lnTo>
                  <a:pt x="5018" y="8079"/>
                </a:lnTo>
                <a:cubicBezTo>
                  <a:pt x="5019" y="8078"/>
                  <a:pt x="5021" y="8077"/>
                  <a:pt x="5022" y="8075"/>
                </a:cubicBezTo>
                <a:lnTo>
                  <a:pt x="5022" y="8075"/>
                </a:lnTo>
                <a:cubicBezTo>
                  <a:pt x="5019" y="8078"/>
                  <a:pt x="5016" y="8080"/>
                  <a:pt x="5013" y="8082"/>
                </a:cubicBezTo>
                <a:lnTo>
                  <a:pt x="5013" y="8082"/>
                </a:lnTo>
                <a:cubicBezTo>
                  <a:pt x="5015" y="8081"/>
                  <a:pt x="5016" y="8080"/>
                  <a:pt x="5018" y="8079"/>
                </a:cubicBezTo>
                <a:lnTo>
                  <a:pt x="5018" y="8079"/>
                </a:lnTo>
                <a:cubicBezTo>
                  <a:pt x="5012" y="8084"/>
                  <a:pt x="5009" y="8087"/>
                  <a:pt x="5009" y="8087"/>
                </a:cubicBezTo>
                <a:cubicBezTo>
                  <a:pt x="5008" y="8086"/>
                  <a:pt x="5010" y="8084"/>
                  <a:pt x="5013" y="8082"/>
                </a:cubicBezTo>
                <a:lnTo>
                  <a:pt x="5013" y="8082"/>
                </a:lnTo>
                <a:cubicBezTo>
                  <a:pt x="4985" y="8100"/>
                  <a:pt x="4957" y="8118"/>
                  <a:pt x="4927" y="8134"/>
                </a:cubicBezTo>
                <a:cubicBezTo>
                  <a:pt x="4912" y="8142"/>
                  <a:pt x="4897" y="8150"/>
                  <a:pt x="4882" y="8158"/>
                </a:cubicBezTo>
                <a:lnTo>
                  <a:pt x="4882" y="8158"/>
                </a:lnTo>
                <a:cubicBezTo>
                  <a:pt x="4839" y="8171"/>
                  <a:pt x="4799" y="8185"/>
                  <a:pt x="4756" y="8196"/>
                </a:cubicBezTo>
                <a:cubicBezTo>
                  <a:pt x="4743" y="8199"/>
                  <a:pt x="4714" y="8200"/>
                  <a:pt x="4700" y="8206"/>
                </a:cubicBezTo>
                <a:lnTo>
                  <a:pt x="4700" y="8206"/>
                </a:lnTo>
                <a:cubicBezTo>
                  <a:pt x="4671" y="8208"/>
                  <a:pt x="4642" y="8209"/>
                  <a:pt x="4613" y="8209"/>
                </a:cubicBezTo>
                <a:cubicBezTo>
                  <a:pt x="4592" y="8209"/>
                  <a:pt x="4571" y="8207"/>
                  <a:pt x="4550" y="8206"/>
                </a:cubicBezTo>
                <a:cubicBezTo>
                  <a:pt x="4535" y="8205"/>
                  <a:pt x="4516" y="8198"/>
                  <a:pt x="4509" y="8195"/>
                </a:cubicBezTo>
                <a:lnTo>
                  <a:pt x="4509" y="8195"/>
                </a:lnTo>
                <a:cubicBezTo>
                  <a:pt x="4512" y="8196"/>
                  <a:pt x="4517" y="8198"/>
                  <a:pt x="4525" y="8202"/>
                </a:cubicBezTo>
                <a:lnTo>
                  <a:pt x="4525" y="8202"/>
                </a:lnTo>
                <a:cubicBezTo>
                  <a:pt x="4507" y="8198"/>
                  <a:pt x="4489" y="8194"/>
                  <a:pt x="4470" y="8190"/>
                </a:cubicBezTo>
                <a:cubicBezTo>
                  <a:pt x="4457" y="8186"/>
                  <a:pt x="4425" y="8181"/>
                  <a:pt x="4398" y="8173"/>
                </a:cubicBezTo>
                <a:lnTo>
                  <a:pt x="4398" y="8173"/>
                </a:lnTo>
                <a:cubicBezTo>
                  <a:pt x="4393" y="8171"/>
                  <a:pt x="4385" y="8166"/>
                  <a:pt x="4372" y="8159"/>
                </a:cubicBezTo>
                <a:cubicBezTo>
                  <a:pt x="4353" y="8149"/>
                  <a:pt x="4333" y="8139"/>
                  <a:pt x="4316" y="8129"/>
                </a:cubicBezTo>
                <a:cubicBezTo>
                  <a:pt x="4288" y="8113"/>
                  <a:pt x="4262" y="8095"/>
                  <a:pt x="4236" y="8078"/>
                </a:cubicBezTo>
                <a:lnTo>
                  <a:pt x="4236" y="8078"/>
                </a:lnTo>
                <a:cubicBezTo>
                  <a:pt x="4236" y="8078"/>
                  <a:pt x="4236" y="8078"/>
                  <a:pt x="4236" y="8078"/>
                </a:cubicBezTo>
                <a:cubicBezTo>
                  <a:pt x="4212" y="8056"/>
                  <a:pt x="4190" y="8038"/>
                  <a:pt x="4170" y="8018"/>
                </a:cubicBezTo>
                <a:lnTo>
                  <a:pt x="4170" y="8018"/>
                </a:lnTo>
                <a:cubicBezTo>
                  <a:pt x="4170" y="8018"/>
                  <a:pt x="4170" y="8018"/>
                  <a:pt x="4170" y="8018"/>
                </a:cubicBezTo>
                <a:lnTo>
                  <a:pt x="2853" y="6701"/>
                </a:lnTo>
                <a:lnTo>
                  <a:pt x="1225" y="5073"/>
                </a:lnTo>
                <a:lnTo>
                  <a:pt x="1171" y="5019"/>
                </a:lnTo>
                <a:lnTo>
                  <a:pt x="1165" y="5013"/>
                </a:lnTo>
                <a:cubicBezTo>
                  <a:pt x="1149" y="4997"/>
                  <a:pt x="1135" y="4979"/>
                  <a:pt x="1118" y="4963"/>
                </a:cubicBezTo>
                <a:cubicBezTo>
                  <a:pt x="1113" y="4958"/>
                  <a:pt x="1107" y="4954"/>
                  <a:pt x="1102" y="4950"/>
                </a:cubicBezTo>
                <a:lnTo>
                  <a:pt x="1102" y="4950"/>
                </a:lnTo>
                <a:cubicBezTo>
                  <a:pt x="1081" y="4921"/>
                  <a:pt x="1063" y="4882"/>
                  <a:pt x="1049" y="4856"/>
                </a:cubicBezTo>
                <a:cubicBezTo>
                  <a:pt x="1044" y="4848"/>
                  <a:pt x="1040" y="4839"/>
                  <a:pt x="1036" y="4830"/>
                </a:cubicBezTo>
                <a:lnTo>
                  <a:pt x="1036" y="4830"/>
                </a:lnTo>
                <a:cubicBezTo>
                  <a:pt x="1034" y="4800"/>
                  <a:pt x="1002" y="4742"/>
                  <a:pt x="997" y="4716"/>
                </a:cubicBezTo>
                <a:cubicBezTo>
                  <a:pt x="992" y="4695"/>
                  <a:pt x="988" y="4675"/>
                  <a:pt x="982" y="4654"/>
                </a:cubicBezTo>
                <a:cubicBezTo>
                  <a:pt x="978" y="4636"/>
                  <a:pt x="976" y="4629"/>
                  <a:pt x="975" y="4629"/>
                </a:cubicBezTo>
                <a:lnTo>
                  <a:pt x="975" y="4629"/>
                </a:lnTo>
                <a:cubicBezTo>
                  <a:pt x="974" y="4629"/>
                  <a:pt x="986" y="4682"/>
                  <a:pt x="984" y="4682"/>
                </a:cubicBezTo>
                <a:cubicBezTo>
                  <a:pt x="984" y="4682"/>
                  <a:pt x="984" y="4682"/>
                  <a:pt x="984" y="4682"/>
                </a:cubicBezTo>
                <a:cubicBezTo>
                  <a:pt x="969" y="4673"/>
                  <a:pt x="976" y="4559"/>
                  <a:pt x="977" y="4542"/>
                </a:cubicBezTo>
                <a:cubicBezTo>
                  <a:pt x="977" y="4533"/>
                  <a:pt x="976" y="4509"/>
                  <a:pt x="976" y="4486"/>
                </a:cubicBezTo>
                <a:lnTo>
                  <a:pt x="976" y="4486"/>
                </a:lnTo>
                <a:cubicBezTo>
                  <a:pt x="977" y="4483"/>
                  <a:pt x="979" y="4476"/>
                  <a:pt x="982" y="4461"/>
                </a:cubicBezTo>
                <a:cubicBezTo>
                  <a:pt x="988" y="4441"/>
                  <a:pt x="992" y="4420"/>
                  <a:pt x="997" y="4400"/>
                </a:cubicBezTo>
                <a:cubicBezTo>
                  <a:pt x="1004" y="4373"/>
                  <a:pt x="1036" y="4315"/>
                  <a:pt x="1036" y="4285"/>
                </a:cubicBezTo>
                <a:lnTo>
                  <a:pt x="1036" y="4285"/>
                </a:lnTo>
                <a:cubicBezTo>
                  <a:pt x="1043" y="4271"/>
                  <a:pt x="1050" y="4257"/>
                  <a:pt x="1057" y="4245"/>
                </a:cubicBezTo>
                <a:cubicBezTo>
                  <a:pt x="1069" y="4223"/>
                  <a:pt x="1083" y="4192"/>
                  <a:pt x="1101" y="4166"/>
                </a:cubicBezTo>
                <a:lnTo>
                  <a:pt x="1101" y="4166"/>
                </a:lnTo>
                <a:cubicBezTo>
                  <a:pt x="1106" y="4162"/>
                  <a:pt x="1113" y="4157"/>
                  <a:pt x="1118" y="4151"/>
                </a:cubicBezTo>
                <a:cubicBezTo>
                  <a:pt x="1134" y="4135"/>
                  <a:pt x="1149" y="4118"/>
                  <a:pt x="1165" y="4103"/>
                </a:cubicBezTo>
                <a:lnTo>
                  <a:pt x="1172" y="4095"/>
                </a:lnTo>
                <a:cubicBezTo>
                  <a:pt x="1190" y="4076"/>
                  <a:pt x="1210" y="4058"/>
                  <a:pt x="1228" y="4038"/>
                </a:cubicBezTo>
                <a:lnTo>
                  <a:pt x="1481" y="3787"/>
                </a:lnTo>
                <a:lnTo>
                  <a:pt x="3364" y="1903"/>
                </a:lnTo>
                <a:lnTo>
                  <a:pt x="4066" y="1201"/>
                </a:lnTo>
                <a:cubicBezTo>
                  <a:pt x="4106" y="1161"/>
                  <a:pt x="4144" y="1121"/>
                  <a:pt x="4185" y="1083"/>
                </a:cubicBezTo>
                <a:cubicBezTo>
                  <a:pt x="4200" y="1068"/>
                  <a:pt x="4218" y="1054"/>
                  <a:pt x="4233" y="1039"/>
                </a:cubicBezTo>
                <a:lnTo>
                  <a:pt x="4233" y="1039"/>
                </a:lnTo>
                <a:cubicBezTo>
                  <a:pt x="4260" y="1022"/>
                  <a:pt x="4286" y="1004"/>
                  <a:pt x="4313" y="987"/>
                </a:cubicBezTo>
                <a:cubicBezTo>
                  <a:pt x="4327" y="980"/>
                  <a:pt x="4341" y="973"/>
                  <a:pt x="4354" y="966"/>
                </a:cubicBezTo>
                <a:lnTo>
                  <a:pt x="4354" y="966"/>
                </a:lnTo>
                <a:cubicBezTo>
                  <a:pt x="4386" y="966"/>
                  <a:pt x="4457" y="930"/>
                  <a:pt x="4484" y="923"/>
                </a:cubicBezTo>
                <a:cubicBezTo>
                  <a:pt x="4503" y="918"/>
                  <a:pt x="4522" y="916"/>
                  <a:pt x="4541" y="912"/>
                </a:cubicBezTo>
                <a:lnTo>
                  <a:pt x="4541" y="912"/>
                </a:lnTo>
                <a:cubicBezTo>
                  <a:pt x="4569" y="910"/>
                  <a:pt x="4597" y="907"/>
                  <a:pt x="4625" y="907"/>
                </a:cubicBezTo>
                <a:cubicBezTo>
                  <a:pt x="4633" y="907"/>
                  <a:pt x="4661" y="906"/>
                  <a:pt x="4688" y="906"/>
                </a:cubicBezTo>
                <a:close/>
                <a:moveTo>
                  <a:pt x="4607" y="1"/>
                </a:moveTo>
                <a:cubicBezTo>
                  <a:pt x="4349" y="1"/>
                  <a:pt x="4088" y="65"/>
                  <a:pt x="3849" y="200"/>
                </a:cubicBezTo>
                <a:cubicBezTo>
                  <a:pt x="3602" y="342"/>
                  <a:pt x="3406" y="567"/>
                  <a:pt x="3208" y="765"/>
                </a:cubicBezTo>
                <a:lnTo>
                  <a:pt x="1261" y="2712"/>
                </a:lnTo>
                <a:lnTo>
                  <a:pt x="580" y="3393"/>
                </a:lnTo>
                <a:cubicBezTo>
                  <a:pt x="470" y="3503"/>
                  <a:pt x="365" y="3620"/>
                  <a:pt x="285" y="3754"/>
                </a:cubicBezTo>
                <a:cubicBezTo>
                  <a:pt x="61" y="4122"/>
                  <a:pt x="0" y="4604"/>
                  <a:pt x="133" y="5017"/>
                </a:cubicBezTo>
                <a:cubicBezTo>
                  <a:pt x="251" y="5382"/>
                  <a:pt x="494" y="5631"/>
                  <a:pt x="755" y="5891"/>
                </a:cubicBezTo>
                <a:lnTo>
                  <a:pt x="1622" y="6758"/>
                </a:lnTo>
                <a:lnTo>
                  <a:pt x="3416" y="8552"/>
                </a:lnTo>
                <a:lnTo>
                  <a:pt x="3486" y="8622"/>
                </a:lnTo>
                <a:lnTo>
                  <a:pt x="3486" y="8622"/>
                </a:lnTo>
                <a:cubicBezTo>
                  <a:pt x="3497" y="8637"/>
                  <a:pt x="3510" y="8651"/>
                  <a:pt x="3524" y="8664"/>
                </a:cubicBezTo>
                <a:cubicBezTo>
                  <a:pt x="3830" y="8961"/>
                  <a:pt x="4227" y="9110"/>
                  <a:pt x="4624" y="9110"/>
                </a:cubicBezTo>
                <a:cubicBezTo>
                  <a:pt x="5022" y="9110"/>
                  <a:pt x="5421" y="8960"/>
                  <a:pt x="5728" y="8659"/>
                </a:cubicBezTo>
                <a:cubicBezTo>
                  <a:pt x="5896" y="8493"/>
                  <a:pt x="6060" y="8327"/>
                  <a:pt x="6226" y="8160"/>
                </a:cubicBezTo>
                <a:lnTo>
                  <a:pt x="8208" y="6179"/>
                </a:lnTo>
                <a:cubicBezTo>
                  <a:pt x="8379" y="6007"/>
                  <a:pt x="8553" y="5837"/>
                  <a:pt x="8723" y="5663"/>
                </a:cubicBezTo>
                <a:cubicBezTo>
                  <a:pt x="9306" y="5069"/>
                  <a:pt x="9329" y="4128"/>
                  <a:pt x="8776" y="3505"/>
                </a:cubicBezTo>
                <a:cubicBezTo>
                  <a:pt x="8634" y="3346"/>
                  <a:pt x="8472" y="3200"/>
                  <a:pt x="8322" y="3049"/>
                </a:cubicBezTo>
                <a:lnTo>
                  <a:pt x="7371" y="2098"/>
                </a:lnTo>
                <a:cubicBezTo>
                  <a:pt x="6832" y="1559"/>
                  <a:pt x="6292" y="1018"/>
                  <a:pt x="5750" y="479"/>
                </a:cubicBezTo>
                <a:cubicBezTo>
                  <a:pt x="5440" y="169"/>
                  <a:pt x="5026" y="1"/>
                  <a:pt x="46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370;p25"/>
          <p:cNvSpPr/>
          <p:nvPr/>
        </p:nvSpPr>
        <p:spPr>
          <a:xfrm>
            <a:off x="4802563" y="4594885"/>
            <a:ext cx="1085977" cy="1058386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1" y="0"/>
                </a:moveTo>
                <a:cubicBezTo>
                  <a:pt x="3930" y="0"/>
                  <a:pt x="3648" y="107"/>
                  <a:pt x="3434" y="320"/>
                </a:cubicBezTo>
                <a:lnTo>
                  <a:pt x="428" y="3328"/>
                </a:lnTo>
                <a:cubicBezTo>
                  <a:pt x="1" y="3755"/>
                  <a:pt x="1" y="4454"/>
                  <a:pt x="428" y="4882"/>
                </a:cubicBezTo>
                <a:lnTo>
                  <a:pt x="3434" y="7889"/>
                </a:lnTo>
                <a:cubicBezTo>
                  <a:pt x="3648" y="8102"/>
                  <a:pt x="3930" y="8209"/>
                  <a:pt x="4212" y="8209"/>
                </a:cubicBezTo>
                <a:cubicBezTo>
                  <a:pt x="4494" y="8209"/>
                  <a:pt x="4775" y="8102"/>
                  <a:pt x="4989" y="7889"/>
                </a:cubicBezTo>
                <a:lnTo>
                  <a:pt x="7996" y="4882"/>
                </a:lnTo>
                <a:cubicBezTo>
                  <a:pt x="8422" y="4454"/>
                  <a:pt x="8422" y="3755"/>
                  <a:pt x="7996" y="3328"/>
                </a:cubicBezTo>
                <a:lnTo>
                  <a:pt x="4989" y="320"/>
                </a:lnTo>
                <a:cubicBezTo>
                  <a:pt x="4775" y="107"/>
                  <a:pt x="4493" y="0"/>
                  <a:pt x="4211" y="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372;p25"/>
          <p:cNvSpPr txBox="1"/>
          <p:nvPr/>
        </p:nvSpPr>
        <p:spPr>
          <a:xfrm>
            <a:off x="6037106" y="4821855"/>
            <a:ext cx="3672900" cy="69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Etablir des partenariats avec des institutions académiques pour renforcer les capacités des cadres </a:t>
            </a:r>
            <a:r>
              <a:rPr lang="fr-FR" sz="1200" dirty="0" smtClean="0"/>
              <a:t>des DR </a:t>
            </a:r>
            <a:r>
              <a:rPr lang="fr-FR" sz="1200" dirty="0"/>
              <a:t>dans des domaines plus </a:t>
            </a:r>
            <a:r>
              <a:rPr lang="fr-FR" sz="1200" dirty="0" smtClean="0"/>
              <a:t>pointus.</a:t>
            </a:r>
            <a:endParaRPr sz="1200" dirty="0" smtClean="0">
              <a:solidFill>
                <a:schemeClr val="l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374;p25"/>
          <p:cNvSpPr/>
          <p:nvPr/>
        </p:nvSpPr>
        <p:spPr>
          <a:xfrm>
            <a:off x="5061081" y="1956540"/>
            <a:ext cx="5013000" cy="7926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375;p25"/>
          <p:cNvSpPr txBox="1"/>
          <p:nvPr/>
        </p:nvSpPr>
        <p:spPr>
          <a:xfrm>
            <a:off x="6011646" y="2073945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Développer des programmes de formation continue ciblés et </a:t>
            </a:r>
            <a:r>
              <a:rPr lang="fr-FR" sz="1200" dirty="0" smtClean="0"/>
              <a:t>adaptés.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377;p25"/>
          <p:cNvSpPr/>
          <p:nvPr/>
        </p:nvSpPr>
        <p:spPr>
          <a:xfrm>
            <a:off x="4717986" y="1765499"/>
            <a:ext cx="1202788" cy="1174681"/>
          </a:xfrm>
          <a:custGeom>
            <a:avLst/>
            <a:gdLst/>
            <a:ahLst/>
            <a:cxnLst/>
            <a:rect l="l" t="t" r="r" b="b"/>
            <a:pathLst>
              <a:path w="9329" h="9111" extrusionOk="0">
                <a:moveTo>
                  <a:pt x="4704" y="907"/>
                </a:moveTo>
                <a:lnTo>
                  <a:pt x="4704" y="907"/>
                </a:lnTo>
                <a:cubicBezTo>
                  <a:pt x="4728" y="907"/>
                  <a:pt x="4747" y="909"/>
                  <a:pt x="4750" y="915"/>
                </a:cubicBezTo>
                <a:cubicBezTo>
                  <a:pt x="4750" y="915"/>
                  <a:pt x="4750" y="915"/>
                  <a:pt x="4749" y="915"/>
                </a:cubicBezTo>
                <a:cubicBezTo>
                  <a:pt x="4744" y="915"/>
                  <a:pt x="4721" y="910"/>
                  <a:pt x="4704" y="907"/>
                </a:cubicBezTo>
                <a:close/>
                <a:moveTo>
                  <a:pt x="4399" y="943"/>
                </a:moveTo>
                <a:cubicBezTo>
                  <a:pt x="4400" y="943"/>
                  <a:pt x="4377" y="956"/>
                  <a:pt x="4361" y="962"/>
                </a:cubicBezTo>
                <a:lnTo>
                  <a:pt x="4361" y="962"/>
                </a:lnTo>
                <a:cubicBezTo>
                  <a:pt x="4364" y="961"/>
                  <a:pt x="4367" y="959"/>
                  <a:pt x="4370" y="958"/>
                </a:cubicBezTo>
                <a:cubicBezTo>
                  <a:pt x="4390" y="947"/>
                  <a:pt x="4398" y="943"/>
                  <a:pt x="4399" y="943"/>
                </a:cubicBezTo>
                <a:close/>
                <a:moveTo>
                  <a:pt x="5020" y="1034"/>
                </a:moveTo>
                <a:lnTo>
                  <a:pt x="5020" y="1034"/>
                </a:lnTo>
                <a:cubicBezTo>
                  <a:pt x="5031" y="1042"/>
                  <a:pt x="5040" y="1050"/>
                  <a:pt x="5047" y="1059"/>
                </a:cubicBezTo>
                <a:lnTo>
                  <a:pt x="5047" y="1059"/>
                </a:lnTo>
                <a:cubicBezTo>
                  <a:pt x="5045" y="1056"/>
                  <a:pt x="5031" y="1043"/>
                  <a:pt x="5020" y="1034"/>
                </a:cubicBezTo>
                <a:close/>
                <a:moveTo>
                  <a:pt x="1127" y="4137"/>
                </a:moveTo>
                <a:lnTo>
                  <a:pt x="1127" y="4137"/>
                </a:lnTo>
                <a:cubicBezTo>
                  <a:pt x="1127" y="4137"/>
                  <a:pt x="1126" y="4138"/>
                  <a:pt x="1125" y="4138"/>
                </a:cubicBezTo>
                <a:lnTo>
                  <a:pt x="1125" y="4138"/>
                </a:lnTo>
                <a:cubicBezTo>
                  <a:pt x="1126" y="4138"/>
                  <a:pt x="1127" y="4137"/>
                  <a:pt x="1127" y="4137"/>
                </a:cubicBezTo>
                <a:close/>
                <a:moveTo>
                  <a:pt x="1023" y="4310"/>
                </a:moveTo>
                <a:lnTo>
                  <a:pt x="1023" y="4310"/>
                </a:lnTo>
                <a:cubicBezTo>
                  <a:pt x="1018" y="4322"/>
                  <a:pt x="1012" y="4332"/>
                  <a:pt x="1012" y="4332"/>
                </a:cubicBezTo>
                <a:cubicBezTo>
                  <a:pt x="1012" y="4332"/>
                  <a:pt x="1015" y="4326"/>
                  <a:pt x="1023" y="4310"/>
                </a:cubicBezTo>
                <a:close/>
                <a:moveTo>
                  <a:pt x="8269" y="4435"/>
                </a:moveTo>
                <a:cubicBezTo>
                  <a:pt x="8269" y="4435"/>
                  <a:pt x="8269" y="4435"/>
                  <a:pt x="8269" y="4435"/>
                </a:cubicBezTo>
                <a:lnTo>
                  <a:pt x="8269" y="4435"/>
                </a:lnTo>
                <a:cubicBezTo>
                  <a:pt x="8269" y="4435"/>
                  <a:pt x="8269" y="4435"/>
                  <a:pt x="8269" y="4435"/>
                </a:cubicBezTo>
                <a:close/>
                <a:moveTo>
                  <a:pt x="984" y="4434"/>
                </a:moveTo>
                <a:cubicBezTo>
                  <a:pt x="983" y="4434"/>
                  <a:pt x="978" y="4461"/>
                  <a:pt x="976" y="4476"/>
                </a:cubicBezTo>
                <a:lnTo>
                  <a:pt x="976" y="4476"/>
                </a:lnTo>
                <a:cubicBezTo>
                  <a:pt x="977" y="4455"/>
                  <a:pt x="978" y="4437"/>
                  <a:pt x="984" y="4434"/>
                </a:cubicBezTo>
                <a:close/>
                <a:moveTo>
                  <a:pt x="1012" y="4784"/>
                </a:moveTo>
                <a:lnTo>
                  <a:pt x="1012" y="4784"/>
                </a:lnTo>
                <a:cubicBezTo>
                  <a:pt x="1012" y="4784"/>
                  <a:pt x="1018" y="4794"/>
                  <a:pt x="1023" y="4806"/>
                </a:cubicBezTo>
                <a:lnTo>
                  <a:pt x="1023" y="4806"/>
                </a:lnTo>
                <a:cubicBezTo>
                  <a:pt x="1015" y="4790"/>
                  <a:pt x="1012" y="4784"/>
                  <a:pt x="1012" y="4784"/>
                </a:cubicBezTo>
                <a:close/>
                <a:moveTo>
                  <a:pt x="8219" y="4837"/>
                </a:moveTo>
                <a:cubicBezTo>
                  <a:pt x="8218" y="4837"/>
                  <a:pt x="8218" y="4838"/>
                  <a:pt x="8218" y="4838"/>
                </a:cubicBezTo>
                <a:cubicBezTo>
                  <a:pt x="8218" y="4838"/>
                  <a:pt x="8218" y="4837"/>
                  <a:pt x="8219" y="4837"/>
                </a:cubicBezTo>
                <a:close/>
                <a:moveTo>
                  <a:pt x="4350" y="8151"/>
                </a:moveTo>
                <a:cubicBezTo>
                  <a:pt x="4351" y="8151"/>
                  <a:pt x="4376" y="8164"/>
                  <a:pt x="4391" y="8172"/>
                </a:cubicBezTo>
                <a:lnTo>
                  <a:pt x="4391" y="8172"/>
                </a:lnTo>
                <a:cubicBezTo>
                  <a:pt x="4372" y="8166"/>
                  <a:pt x="4356" y="8159"/>
                  <a:pt x="4350" y="8151"/>
                </a:cubicBezTo>
                <a:close/>
                <a:moveTo>
                  <a:pt x="4752" y="8202"/>
                </a:moveTo>
                <a:cubicBezTo>
                  <a:pt x="4759" y="8202"/>
                  <a:pt x="4754" y="8203"/>
                  <a:pt x="4723" y="8205"/>
                </a:cubicBezTo>
                <a:cubicBezTo>
                  <a:pt x="4717" y="8206"/>
                  <a:pt x="4711" y="8206"/>
                  <a:pt x="4705" y="8206"/>
                </a:cubicBezTo>
                <a:lnTo>
                  <a:pt x="4705" y="8206"/>
                </a:lnTo>
                <a:cubicBezTo>
                  <a:pt x="4720" y="8204"/>
                  <a:pt x="4744" y="8202"/>
                  <a:pt x="4752" y="8202"/>
                </a:cubicBezTo>
                <a:close/>
                <a:moveTo>
                  <a:pt x="4694" y="907"/>
                </a:moveTo>
                <a:cubicBezTo>
                  <a:pt x="4695" y="907"/>
                  <a:pt x="4696" y="907"/>
                  <a:pt x="4697" y="907"/>
                </a:cubicBezTo>
                <a:lnTo>
                  <a:pt x="4697" y="907"/>
                </a:lnTo>
                <a:cubicBezTo>
                  <a:pt x="4703" y="908"/>
                  <a:pt x="4711" y="911"/>
                  <a:pt x="4723" y="914"/>
                </a:cubicBezTo>
                <a:cubicBezTo>
                  <a:pt x="4748" y="920"/>
                  <a:pt x="4774" y="925"/>
                  <a:pt x="4799" y="931"/>
                </a:cubicBezTo>
                <a:cubicBezTo>
                  <a:pt x="4808" y="934"/>
                  <a:pt x="4849" y="948"/>
                  <a:pt x="4875" y="957"/>
                </a:cubicBezTo>
                <a:lnTo>
                  <a:pt x="4875" y="957"/>
                </a:lnTo>
                <a:cubicBezTo>
                  <a:pt x="4894" y="967"/>
                  <a:pt x="4928" y="983"/>
                  <a:pt x="4939" y="989"/>
                </a:cubicBezTo>
                <a:cubicBezTo>
                  <a:pt x="4958" y="1000"/>
                  <a:pt x="4985" y="1012"/>
                  <a:pt x="5009" y="1027"/>
                </a:cubicBezTo>
                <a:lnTo>
                  <a:pt x="5009" y="1027"/>
                </a:lnTo>
                <a:cubicBezTo>
                  <a:pt x="5011" y="1030"/>
                  <a:pt x="5019" y="1037"/>
                  <a:pt x="5032" y="1050"/>
                </a:cubicBezTo>
                <a:cubicBezTo>
                  <a:pt x="5047" y="1065"/>
                  <a:pt x="5065" y="1081"/>
                  <a:pt x="5081" y="1096"/>
                </a:cubicBezTo>
                <a:lnTo>
                  <a:pt x="5111" y="1127"/>
                </a:lnTo>
                <a:lnTo>
                  <a:pt x="5322" y="1339"/>
                </a:lnTo>
                <a:lnTo>
                  <a:pt x="6146" y="2162"/>
                </a:lnTo>
                <a:lnTo>
                  <a:pt x="7929" y="3945"/>
                </a:lnTo>
                <a:cubicBezTo>
                  <a:pt x="7980" y="3996"/>
                  <a:pt x="8033" y="4047"/>
                  <a:pt x="8084" y="4099"/>
                </a:cubicBezTo>
                <a:cubicBezTo>
                  <a:pt x="8089" y="4106"/>
                  <a:pt x="8095" y="4111"/>
                  <a:pt x="8100" y="4118"/>
                </a:cubicBezTo>
                <a:cubicBezTo>
                  <a:pt x="8109" y="4126"/>
                  <a:pt x="8117" y="4136"/>
                  <a:pt x="8126" y="4145"/>
                </a:cubicBezTo>
                <a:lnTo>
                  <a:pt x="8126" y="4145"/>
                </a:lnTo>
                <a:cubicBezTo>
                  <a:pt x="8135" y="4173"/>
                  <a:pt x="8200" y="4257"/>
                  <a:pt x="8211" y="4275"/>
                </a:cubicBezTo>
                <a:cubicBezTo>
                  <a:pt x="8216" y="4285"/>
                  <a:pt x="8220" y="4295"/>
                  <a:pt x="8225" y="4305"/>
                </a:cubicBezTo>
                <a:lnTo>
                  <a:pt x="8225" y="4305"/>
                </a:lnTo>
                <a:cubicBezTo>
                  <a:pt x="8236" y="4343"/>
                  <a:pt x="8250" y="4378"/>
                  <a:pt x="8260" y="4416"/>
                </a:cubicBezTo>
                <a:cubicBezTo>
                  <a:pt x="8263" y="4428"/>
                  <a:pt x="8265" y="4439"/>
                  <a:pt x="8268" y="4450"/>
                </a:cubicBezTo>
                <a:lnTo>
                  <a:pt x="8268" y="4450"/>
                </a:lnTo>
                <a:cubicBezTo>
                  <a:pt x="8266" y="4490"/>
                  <a:pt x="8277" y="4536"/>
                  <a:pt x="8275" y="4575"/>
                </a:cubicBezTo>
                <a:cubicBezTo>
                  <a:pt x="8275" y="4595"/>
                  <a:pt x="8274" y="4618"/>
                  <a:pt x="8273" y="4638"/>
                </a:cubicBezTo>
                <a:cubicBezTo>
                  <a:pt x="8271" y="4656"/>
                  <a:pt x="8261" y="4680"/>
                  <a:pt x="8261" y="4680"/>
                </a:cubicBezTo>
                <a:cubicBezTo>
                  <a:pt x="8261" y="4680"/>
                  <a:pt x="8264" y="4674"/>
                  <a:pt x="8273" y="4656"/>
                </a:cubicBezTo>
                <a:lnTo>
                  <a:pt x="8273" y="4656"/>
                </a:lnTo>
                <a:cubicBezTo>
                  <a:pt x="8271" y="4661"/>
                  <a:pt x="8269" y="4667"/>
                  <a:pt x="8268" y="4671"/>
                </a:cubicBezTo>
                <a:cubicBezTo>
                  <a:pt x="8264" y="4692"/>
                  <a:pt x="8259" y="4712"/>
                  <a:pt x="8253" y="4733"/>
                </a:cubicBezTo>
                <a:cubicBezTo>
                  <a:pt x="8249" y="4746"/>
                  <a:pt x="8245" y="4772"/>
                  <a:pt x="8239" y="4796"/>
                </a:cubicBezTo>
                <a:lnTo>
                  <a:pt x="8239" y="4796"/>
                </a:lnTo>
                <a:cubicBezTo>
                  <a:pt x="8236" y="4798"/>
                  <a:pt x="8232" y="4805"/>
                  <a:pt x="8226" y="4815"/>
                </a:cubicBezTo>
                <a:cubicBezTo>
                  <a:pt x="8213" y="4839"/>
                  <a:pt x="8202" y="4863"/>
                  <a:pt x="8187" y="4886"/>
                </a:cubicBezTo>
                <a:cubicBezTo>
                  <a:pt x="8176" y="4905"/>
                  <a:pt x="8166" y="4923"/>
                  <a:pt x="8152" y="4941"/>
                </a:cubicBezTo>
                <a:cubicBezTo>
                  <a:pt x="8150" y="4945"/>
                  <a:pt x="8145" y="4953"/>
                  <a:pt x="8139" y="4960"/>
                </a:cubicBezTo>
                <a:lnTo>
                  <a:pt x="8139" y="4960"/>
                </a:lnTo>
                <a:cubicBezTo>
                  <a:pt x="8122" y="4978"/>
                  <a:pt x="8095" y="5007"/>
                  <a:pt x="8089" y="5014"/>
                </a:cubicBezTo>
                <a:lnTo>
                  <a:pt x="8081" y="5022"/>
                </a:lnTo>
                <a:cubicBezTo>
                  <a:pt x="8028" y="5076"/>
                  <a:pt x="7972" y="5131"/>
                  <a:pt x="7917" y="5186"/>
                </a:cubicBezTo>
                <a:lnTo>
                  <a:pt x="6132" y="6971"/>
                </a:lnTo>
                <a:lnTo>
                  <a:pt x="5310" y="7793"/>
                </a:lnTo>
                <a:lnTo>
                  <a:pt x="5107" y="7995"/>
                </a:lnTo>
                <a:cubicBezTo>
                  <a:pt x="5091" y="8012"/>
                  <a:pt x="5076" y="8028"/>
                  <a:pt x="5059" y="8044"/>
                </a:cubicBezTo>
                <a:cubicBezTo>
                  <a:pt x="5055" y="8047"/>
                  <a:pt x="5036" y="8063"/>
                  <a:pt x="5023" y="8075"/>
                </a:cubicBezTo>
                <a:lnTo>
                  <a:pt x="5023" y="8075"/>
                </a:lnTo>
                <a:cubicBezTo>
                  <a:pt x="5036" y="8066"/>
                  <a:pt x="5053" y="8056"/>
                  <a:pt x="5054" y="8056"/>
                </a:cubicBezTo>
                <a:lnTo>
                  <a:pt x="5054" y="8056"/>
                </a:lnTo>
                <a:cubicBezTo>
                  <a:pt x="5054" y="8056"/>
                  <a:pt x="5047" y="8061"/>
                  <a:pt x="5023" y="8076"/>
                </a:cubicBezTo>
                <a:cubicBezTo>
                  <a:pt x="5021" y="8078"/>
                  <a:pt x="5019" y="8079"/>
                  <a:pt x="5017" y="8080"/>
                </a:cubicBezTo>
                <a:lnTo>
                  <a:pt x="5017" y="8080"/>
                </a:lnTo>
                <a:cubicBezTo>
                  <a:pt x="5019" y="8079"/>
                  <a:pt x="5021" y="8077"/>
                  <a:pt x="5023" y="8075"/>
                </a:cubicBezTo>
                <a:lnTo>
                  <a:pt x="5023" y="8075"/>
                </a:lnTo>
                <a:cubicBezTo>
                  <a:pt x="5019" y="8078"/>
                  <a:pt x="5015" y="8081"/>
                  <a:pt x="5012" y="8083"/>
                </a:cubicBezTo>
                <a:lnTo>
                  <a:pt x="5012" y="8083"/>
                </a:lnTo>
                <a:cubicBezTo>
                  <a:pt x="5014" y="8082"/>
                  <a:pt x="5016" y="8081"/>
                  <a:pt x="5017" y="8080"/>
                </a:cubicBezTo>
                <a:lnTo>
                  <a:pt x="5017" y="8080"/>
                </a:lnTo>
                <a:cubicBezTo>
                  <a:pt x="5012" y="8085"/>
                  <a:pt x="5009" y="8088"/>
                  <a:pt x="5009" y="8088"/>
                </a:cubicBezTo>
                <a:cubicBezTo>
                  <a:pt x="5009" y="8087"/>
                  <a:pt x="5010" y="8085"/>
                  <a:pt x="5012" y="8083"/>
                </a:cubicBezTo>
                <a:lnTo>
                  <a:pt x="5012" y="8083"/>
                </a:lnTo>
                <a:cubicBezTo>
                  <a:pt x="4984" y="8101"/>
                  <a:pt x="4956" y="8119"/>
                  <a:pt x="4927" y="8135"/>
                </a:cubicBezTo>
                <a:cubicBezTo>
                  <a:pt x="4912" y="8143"/>
                  <a:pt x="4896" y="8150"/>
                  <a:pt x="4881" y="8158"/>
                </a:cubicBezTo>
                <a:lnTo>
                  <a:pt x="4881" y="8158"/>
                </a:lnTo>
                <a:cubicBezTo>
                  <a:pt x="4839" y="8172"/>
                  <a:pt x="4798" y="8186"/>
                  <a:pt x="4755" y="8196"/>
                </a:cubicBezTo>
                <a:cubicBezTo>
                  <a:pt x="4742" y="8200"/>
                  <a:pt x="4713" y="8201"/>
                  <a:pt x="4699" y="8207"/>
                </a:cubicBezTo>
                <a:lnTo>
                  <a:pt x="4699" y="8207"/>
                </a:lnTo>
                <a:cubicBezTo>
                  <a:pt x="4670" y="8208"/>
                  <a:pt x="4642" y="8209"/>
                  <a:pt x="4612" y="8209"/>
                </a:cubicBezTo>
                <a:cubicBezTo>
                  <a:pt x="4592" y="8209"/>
                  <a:pt x="4570" y="8207"/>
                  <a:pt x="4550" y="8206"/>
                </a:cubicBezTo>
                <a:cubicBezTo>
                  <a:pt x="4532" y="8204"/>
                  <a:pt x="4508" y="8194"/>
                  <a:pt x="4507" y="8194"/>
                </a:cubicBezTo>
                <a:lnTo>
                  <a:pt x="4507" y="8194"/>
                </a:lnTo>
                <a:cubicBezTo>
                  <a:pt x="4507" y="8194"/>
                  <a:pt x="4511" y="8196"/>
                  <a:pt x="4521" y="8201"/>
                </a:cubicBezTo>
                <a:lnTo>
                  <a:pt x="4521" y="8201"/>
                </a:lnTo>
                <a:cubicBezTo>
                  <a:pt x="4505" y="8197"/>
                  <a:pt x="4488" y="8194"/>
                  <a:pt x="4471" y="8190"/>
                </a:cubicBezTo>
                <a:cubicBezTo>
                  <a:pt x="4457" y="8186"/>
                  <a:pt x="4425" y="8181"/>
                  <a:pt x="4398" y="8173"/>
                </a:cubicBezTo>
                <a:lnTo>
                  <a:pt x="4398" y="8173"/>
                </a:lnTo>
                <a:cubicBezTo>
                  <a:pt x="4393" y="8171"/>
                  <a:pt x="4385" y="8166"/>
                  <a:pt x="4372" y="8159"/>
                </a:cubicBezTo>
                <a:cubicBezTo>
                  <a:pt x="4353" y="8149"/>
                  <a:pt x="4334" y="8140"/>
                  <a:pt x="4315" y="8129"/>
                </a:cubicBezTo>
                <a:cubicBezTo>
                  <a:pt x="4288" y="8113"/>
                  <a:pt x="4262" y="8096"/>
                  <a:pt x="4237" y="8079"/>
                </a:cubicBezTo>
                <a:lnTo>
                  <a:pt x="4237" y="8079"/>
                </a:lnTo>
                <a:cubicBezTo>
                  <a:pt x="4237" y="8078"/>
                  <a:pt x="4237" y="8078"/>
                  <a:pt x="4237" y="8078"/>
                </a:cubicBezTo>
                <a:cubicBezTo>
                  <a:pt x="4212" y="8056"/>
                  <a:pt x="4191" y="8037"/>
                  <a:pt x="4170" y="8018"/>
                </a:cubicBezTo>
                <a:lnTo>
                  <a:pt x="4170" y="8018"/>
                </a:lnTo>
                <a:cubicBezTo>
                  <a:pt x="4170" y="8018"/>
                  <a:pt x="4170" y="8018"/>
                  <a:pt x="4170" y="8018"/>
                </a:cubicBezTo>
                <a:lnTo>
                  <a:pt x="2852" y="6701"/>
                </a:lnTo>
                <a:lnTo>
                  <a:pt x="1224" y="5073"/>
                </a:lnTo>
                <a:lnTo>
                  <a:pt x="1171" y="5019"/>
                </a:lnTo>
                <a:lnTo>
                  <a:pt x="1164" y="5013"/>
                </a:lnTo>
                <a:cubicBezTo>
                  <a:pt x="1149" y="4998"/>
                  <a:pt x="1135" y="4979"/>
                  <a:pt x="1118" y="4964"/>
                </a:cubicBezTo>
                <a:cubicBezTo>
                  <a:pt x="1113" y="4959"/>
                  <a:pt x="1107" y="4954"/>
                  <a:pt x="1102" y="4951"/>
                </a:cubicBezTo>
                <a:lnTo>
                  <a:pt x="1102" y="4951"/>
                </a:lnTo>
                <a:cubicBezTo>
                  <a:pt x="1081" y="4921"/>
                  <a:pt x="1063" y="4882"/>
                  <a:pt x="1049" y="4856"/>
                </a:cubicBezTo>
                <a:cubicBezTo>
                  <a:pt x="1044" y="4848"/>
                  <a:pt x="1040" y="4839"/>
                  <a:pt x="1035" y="4830"/>
                </a:cubicBezTo>
                <a:lnTo>
                  <a:pt x="1035" y="4830"/>
                </a:lnTo>
                <a:cubicBezTo>
                  <a:pt x="1034" y="4800"/>
                  <a:pt x="1003" y="4742"/>
                  <a:pt x="997" y="4716"/>
                </a:cubicBezTo>
                <a:cubicBezTo>
                  <a:pt x="992" y="4696"/>
                  <a:pt x="988" y="4675"/>
                  <a:pt x="983" y="4655"/>
                </a:cubicBezTo>
                <a:cubicBezTo>
                  <a:pt x="978" y="4636"/>
                  <a:pt x="976" y="4629"/>
                  <a:pt x="975" y="4629"/>
                </a:cubicBezTo>
                <a:lnTo>
                  <a:pt x="975" y="4629"/>
                </a:lnTo>
                <a:cubicBezTo>
                  <a:pt x="974" y="4629"/>
                  <a:pt x="986" y="4682"/>
                  <a:pt x="984" y="4682"/>
                </a:cubicBezTo>
                <a:cubicBezTo>
                  <a:pt x="984" y="4682"/>
                  <a:pt x="984" y="4682"/>
                  <a:pt x="984" y="4682"/>
                </a:cubicBezTo>
                <a:cubicBezTo>
                  <a:pt x="969" y="4674"/>
                  <a:pt x="977" y="4560"/>
                  <a:pt x="978" y="4542"/>
                </a:cubicBezTo>
                <a:cubicBezTo>
                  <a:pt x="978" y="4533"/>
                  <a:pt x="976" y="4509"/>
                  <a:pt x="976" y="4486"/>
                </a:cubicBezTo>
                <a:lnTo>
                  <a:pt x="976" y="4486"/>
                </a:lnTo>
                <a:cubicBezTo>
                  <a:pt x="977" y="4484"/>
                  <a:pt x="979" y="4477"/>
                  <a:pt x="983" y="4461"/>
                </a:cubicBezTo>
                <a:cubicBezTo>
                  <a:pt x="988" y="4441"/>
                  <a:pt x="992" y="4420"/>
                  <a:pt x="997" y="4400"/>
                </a:cubicBezTo>
                <a:cubicBezTo>
                  <a:pt x="1004" y="4374"/>
                  <a:pt x="1035" y="4317"/>
                  <a:pt x="1036" y="4287"/>
                </a:cubicBezTo>
                <a:lnTo>
                  <a:pt x="1036" y="4287"/>
                </a:lnTo>
                <a:cubicBezTo>
                  <a:pt x="1043" y="4272"/>
                  <a:pt x="1049" y="4258"/>
                  <a:pt x="1057" y="4245"/>
                </a:cubicBezTo>
                <a:cubicBezTo>
                  <a:pt x="1069" y="4224"/>
                  <a:pt x="1083" y="4193"/>
                  <a:pt x="1100" y="4167"/>
                </a:cubicBezTo>
                <a:lnTo>
                  <a:pt x="1100" y="4167"/>
                </a:lnTo>
                <a:cubicBezTo>
                  <a:pt x="1106" y="4164"/>
                  <a:pt x="1112" y="4158"/>
                  <a:pt x="1118" y="4152"/>
                </a:cubicBezTo>
                <a:cubicBezTo>
                  <a:pt x="1133" y="4135"/>
                  <a:pt x="1149" y="4119"/>
                  <a:pt x="1164" y="4103"/>
                </a:cubicBezTo>
                <a:lnTo>
                  <a:pt x="1172" y="4096"/>
                </a:lnTo>
                <a:cubicBezTo>
                  <a:pt x="1190" y="4077"/>
                  <a:pt x="1209" y="4058"/>
                  <a:pt x="1228" y="4040"/>
                </a:cubicBezTo>
                <a:lnTo>
                  <a:pt x="1480" y="3787"/>
                </a:lnTo>
                <a:lnTo>
                  <a:pt x="3364" y="1903"/>
                </a:lnTo>
                <a:lnTo>
                  <a:pt x="4067" y="1201"/>
                </a:lnTo>
                <a:cubicBezTo>
                  <a:pt x="4106" y="1162"/>
                  <a:pt x="4145" y="1122"/>
                  <a:pt x="4185" y="1084"/>
                </a:cubicBezTo>
                <a:cubicBezTo>
                  <a:pt x="4200" y="1069"/>
                  <a:pt x="4217" y="1055"/>
                  <a:pt x="4232" y="1040"/>
                </a:cubicBezTo>
                <a:lnTo>
                  <a:pt x="4232" y="1040"/>
                </a:lnTo>
                <a:cubicBezTo>
                  <a:pt x="4260" y="1022"/>
                  <a:pt x="4286" y="1004"/>
                  <a:pt x="4313" y="988"/>
                </a:cubicBezTo>
                <a:cubicBezTo>
                  <a:pt x="4327" y="980"/>
                  <a:pt x="4341" y="974"/>
                  <a:pt x="4354" y="967"/>
                </a:cubicBezTo>
                <a:lnTo>
                  <a:pt x="4354" y="967"/>
                </a:lnTo>
                <a:cubicBezTo>
                  <a:pt x="4385" y="966"/>
                  <a:pt x="4457" y="930"/>
                  <a:pt x="4483" y="924"/>
                </a:cubicBezTo>
                <a:cubicBezTo>
                  <a:pt x="4501" y="920"/>
                  <a:pt x="4519" y="917"/>
                  <a:pt x="4537" y="913"/>
                </a:cubicBezTo>
                <a:lnTo>
                  <a:pt x="4537" y="913"/>
                </a:lnTo>
                <a:cubicBezTo>
                  <a:pt x="4567" y="911"/>
                  <a:pt x="4596" y="909"/>
                  <a:pt x="4625" y="909"/>
                </a:cubicBezTo>
                <a:cubicBezTo>
                  <a:pt x="4634" y="909"/>
                  <a:pt x="4665" y="907"/>
                  <a:pt x="4694" y="907"/>
                </a:cubicBezTo>
                <a:close/>
                <a:moveTo>
                  <a:pt x="4608" y="1"/>
                </a:moveTo>
                <a:cubicBezTo>
                  <a:pt x="4349" y="1"/>
                  <a:pt x="4088" y="65"/>
                  <a:pt x="3849" y="201"/>
                </a:cubicBezTo>
                <a:cubicBezTo>
                  <a:pt x="3602" y="342"/>
                  <a:pt x="3407" y="567"/>
                  <a:pt x="3208" y="765"/>
                </a:cubicBezTo>
                <a:lnTo>
                  <a:pt x="1260" y="2713"/>
                </a:lnTo>
                <a:lnTo>
                  <a:pt x="580" y="3393"/>
                </a:lnTo>
                <a:cubicBezTo>
                  <a:pt x="470" y="3504"/>
                  <a:pt x="365" y="3620"/>
                  <a:pt x="284" y="3754"/>
                </a:cubicBezTo>
                <a:cubicBezTo>
                  <a:pt x="61" y="4123"/>
                  <a:pt x="1" y="4605"/>
                  <a:pt x="134" y="5017"/>
                </a:cubicBezTo>
                <a:cubicBezTo>
                  <a:pt x="251" y="5382"/>
                  <a:pt x="494" y="5631"/>
                  <a:pt x="755" y="5892"/>
                </a:cubicBezTo>
                <a:lnTo>
                  <a:pt x="1622" y="6758"/>
                </a:lnTo>
                <a:lnTo>
                  <a:pt x="3415" y="8552"/>
                </a:lnTo>
                <a:lnTo>
                  <a:pt x="3488" y="8624"/>
                </a:lnTo>
                <a:lnTo>
                  <a:pt x="3488" y="8624"/>
                </a:lnTo>
                <a:cubicBezTo>
                  <a:pt x="3499" y="8638"/>
                  <a:pt x="3511" y="8652"/>
                  <a:pt x="3525" y="8665"/>
                </a:cubicBezTo>
                <a:cubicBezTo>
                  <a:pt x="3831" y="8962"/>
                  <a:pt x="4227" y="9110"/>
                  <a:pt x="4624" y="9110"/>
                </a:cubicBezTo>
                <a:cubicBezTo>
                  <a:pt x="5023" y="9110"/>
                  <a:pt x="5421" y="8960"/>
                  <a:pt x="5727" y="8660"/>
                </a:cubicBezTo>
                <a:cubicBezTo>
                  <a:pt x="5895" y="8494"/>
                  <a:pt x="6060" y="8327"/>
                  <a:pt x="6227" y="8160"/>
                </a:cubicBezTo>
                <a:lnTo>
                  <a:pt x="8208" y="6179"/>
                </a:lnTo>
                <a:cubicBezTo>
                  <a:pt x="8380" y="6007"/>
                  <a:pt x="8553" y="5838"/>
                  <a:pt x="8723" y="5664"/>
                </a:cubicBezTo>
                <a:cubicBezTo>
                  <a:pt x="9307" y="5069"/>
                  <a:pt x="9328" y="4129"/>
                  <a:pt x="8776" y="3506"/>
                </a:cubicBezTo>
                <a:cubicBezTo>
                  <a:pt x="8633" y="3346"/>
                  <a:pt x="8473" y="3201"/>
                  <a:pt x="8321" y="3049"/>
                </a:cubicBezTo>
                <a:lnTo>
                  <a:pt x="7372" y="2099"/>
                </a:lnTo>
                <a:cubicBezTo>
                  <a:pt x="6831" y="1560"/>
                  <a:pt x="6292" y="1018"/>
                  <a:pt x="5751" y="478"/>
                </a:cubicBezTo>
                <a:cubicBezTo>
                  <a:pt x="5440" y="169"/>
                  <a:pt x="5027" y="1"/>
                  <a:pt x="46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378;p25"/>
          <p:cNvSpPr/>
          <p:nvPr/>
        </p:nvSpPr>
        <p:spPr>
          <a:xfrm>
            <a:off x="4771234" y="1823582"/>
            <a:ext cx="1085977" cy="1058515"/>
          </a:xfrm>
          <a:custGeom>
            <a:avLst/>
            <a:gdLst/>
            <a:ahLst/>
            <a:cxnLst/>
            <a:rect l="l" t="t" r="r" b="b"/>
            <a:pathLst>
              <a:path w="8423" h="8210" extrusionOk="0">
                <a:moveTo>
                  <a:pt x="4211" y="1"/>
                </a:moveTo>
                <a:cubicBezTo>
                  <a:pt x="3930" y="1"/>
                  <a:pt x="3648" y="107"/>
                  <a:pt x="3435" y="321"/>
                </a:cubicBezTo>
                <a:lnTo>
                  <a:pt x="428" y="3328"/>
                </a:lnTo>
                <a:cubicBezTo>
                  <a:pt x="0" y="3755"/>
                  <a:pt x="0" y="4454"/>
                  <a:pt x="428" y="4882"/>
                </a:cubicBezTo>
                <a:lnTo>
                  <a:pt x="3435" y="7888"/>
                </a:lnTo>
                <a:cubicBezTo>
                  <a:pt x="3648" y="8102"/>
                  <a:pt x="3930" y="8209"/>
                  <a:pt x="4211" y="8209"/>
                </a:cubicBezTo>
                <a:cubicBezTo>
                  <a:pt x="4493" y="8209"/>
                  <a:pt x="4775" y="8102"/>
                  <a:pt x="4988" y="7888"/>
                </a:cubicBezTo>
                <a:lnTo>
                  <a:pt x="7995" y="4882"/>
                </a:lnTo>
                <a:cubicBezTo>
                  <a:pt x="8423" y="4454"/>
                  <a:pt x="8423" y="3755"/>
                  <a:pt x="7995" y="3328"/>
                </a:cubicBezTo>
                <a:lnTo>
                  <a:pt x="4988" y="321"/>
                </a:lnTo>
                <a:cubicBezTo>
                  <a:pt x="4775" y="107"/>
                  <a:pt x="4493" y="1"/>
                  <a:pt x="4211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380;p25"/>
          <p:cNvSpPr/>
          <p:nvPr/>
        </p:nvSpPr>
        <p:spPr>
          <a:xfrm>
            <a:off x="5061081" y="3804054"/>
            <a:ext cx="5013000" cy="792600"/>
          </a:xfrm>
          <a:prstGeom prst="roundRect">
            <a:avLst>
              <a:gd name="adj" fmla="val 50000"/>
            </a:avLst>
          </a:prstGeom>
          <a:solidFill>
            <a:srgbClr val="88C2AF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381;p25"/>
          <p:cNvSpPr txBox="1"/>
          <p:nvPr/>
        </p:nvSpPr>
        <p:spPr>
          <a:xfrm>
            <a:off x="6086920" y="3907500"/>
            <a:ext cx="36729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FR" sz="1200" dirty="0"/>
              <a:t>Renforcer l’appui technique des services centraux du HCP et du transfert de compétences et des connaissances vers les </a:t>
            </a:r>
            <a:r>
              <a:rPr lang="fr-FR" sz="1200" dirty="0" smtClean="0"/>
              <a:t>DR.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383;p25"/>
          <p:cNvSpPr/>
          <p:nvPr/>
        </p:nvSpPr>
        <p:spPr>
          <a:xfrm>
            <a:off x="4705609" y="3613078"/>
            <a:ext cx="1202659" cy="1174552"/>
          </a:xfrm>
          <a:custGeom>
            <a:avLst/>
            <a:gdLst/>
            <a:ahLst/>
            <a:cxnLst/>
            <a:rect l="l" t="t" r="r" b="b"/>
            <a:pathLst>
              <a:path w="9328" h="9110" extrusionOk="0">
                <a:moveTo>
                  <a:pt x="4707" y="907"/>
                </a:moveTo>
                <a:lnTo>
                  <a:pt x="4707" y="907"/>
                </a:lnTo>
                <a:cubicBezTo>
                  <a:pt x="4729" y="907"/>
                  <a:pt x="4748" y="909"/>
                  <a:pt x="4751" y="914"/>
                </a:cubicBezTo>
                <a:cubicBezTo>
                  <a:pt x="4751" y="915"/>
                  <a:pt x="4751" y="915"/>
                  <a:pt x="4750" y="915"/>
                </a:cubicBezTo>
                <a:cubicBezTo>
                  <a:pt x="4745" y="915"/>
                  <a:pt x="4723" y="910"/>
                  <a:pt x="4707" y="907"/>
                </a:cubicBezTo>
                <a:close/>
                <a:moveTo>
                  <a:pt x="4399" y="943"/>
                </a:moveTo>
                <a:cubicBezTo>
                  <a:pt x="4400" y="943"/>
                  <a:pt x="4382" y="953"/>
                  <a:pt x="4367" y="960"/>
                </a:cubicBezTo>
                <a:lnTo>
                  <a:pt x="4367" y="960"/>
                </a:lnTo>
                <a:cubicBezTo>
                  <a:pt x="4368" y="959"/>
                  <a:pt x="4369" y="959"/>
                  <a:pt x="4369" y="958"/>
                </a:cubicBezTo>
                <a:cubicBezTo>
                  <a:pt x="4390" y="947"/>
                  <a:pt x="4398" y="943"/>
                  <a:pt x="4399" y="943"/>
                </a:cubicBezTo>
                <a:close/>
                <a:moveTo>
                  <a:pt x="4348" y="966"/>
                </a:moveTo>
                <a:cubicBezTo>
                  <a:pt x="4348" y="966"/>
                  <a:pt x="4348" y="966"/>
                  <a:pt x="4349" y="966"/>
                </a:cubicBezTo>
                <a:lnTo>
                  <a:pt x="4349" y="966"/>
                </a:lnTo>
                <a:cubicBezTo>
                  <a:pt x="4348" y="966"/>
                  <a:pt x="4348" y="966"/>
                  <a:pt x="4348" y="966"/>
                </a:cubicBezTo>
                <a:close/>
                <a:moveTo>
                  <a:pt x="5026" y="1038"/>
                </a:moveTo>
                <a:lnTo>
                  <a:pt x="5026" y="1038"/>
                </a:lnTo>
                <a:cubicBezTo>
                  <a:pt x="5035" y="1045"/>
                  <a:pt x="5042" y="1051"/>
                  <a:pt x="5047" y="1058"/>
                </a:cubicBezTo>
                <a:lnTo>
                  <a:pt x="5047" y="1058"/>
                </a:lnTo>
                <a:cubicBezTo>
                  <a:pt x="5045" y="1055"/>
                  <a:pt x="5035" y="1046"/>
                  <a:pt x="5026" y="1038"/>
                </a:cubicBezTo>
                <a:close/>
                <a:moveTo>
                  <a:pt x="1127" y="4136"/>
                </a:moveTo>
                <a:cubicBezTo>
                  <a:pt x="1127" y="4137"/>
                  <a:pt x="1127" y="4137"/>
                  <a:pt x="1126" y="4137"/>
                </a:cubicBezTo>
                <a:lnTo>
                  <a:pt x="1126" y="4137"/>
                </a:lnTo>
                <a:cubicBezTo>
                  <a:pt x="1127" y="4137"/>
                  <a:pt x="1127" y="4137"/>
                  <a:pt x="1127" y="4136"/>
                </a:cubicBezTo>
                <a:close/>
                <a:moveTo>
                  <a:pt x="1028" y="4301"/>
                </a:moveTo>
                <a:cubicBezTo>
                  <a:pt x="1021" y="4316"/>
                  <a:pt x="1012" y="4332"/>
                  <a:pt x="1012" y="4332"/>
                </a:cubicBezTo>
                <a:cubicBezTo>
                  <a:pt x="1012" y="4332"/>
                  <a:pt x="1016" y="4323"/>
                  <a:pt x="1028" y="4301"/>
                </a:cubicBezTo>
                <a:cubicBezTo>
                  <a:pt x="1028" y="4301"/>
                  <a:pt x="1028" y="4301"/>
                  <a:pt x="1028" y="4301"/>
                </a:cubicBezTo>
                <a:close/>
                <a:moveTo>
                  <a:pt x="8269" y="4434"/>
                </a:moveTo>
                <a:lnTo>
                  <a:pt x="8269" y="4434"/>
                </a:lnTo>
                <a:cubicBezTo>
                  <a:pt x="8269" y="4434"/>
                  <a:pt x="8269" y="4434"/>
                  <a:pt x="8269" y="4434"/>
                </a:cubicBezTo>
                <a:lnTo>
                  <a:pt x="8269" y="4434"/>
                </a:lnTo>
                <a:cubicBezTo>
                  <a:pt x="8269" y="4434"/>
                  <a:pt x="8269" y="4434"/>
                  <a:pt x="8269" y="4434"/>
                </a:cubicBezTo>
                <a:close/>
                <a:moveTo>
                  <a:pt x="984" y="4433"/>
                </a:moveTo>
                <a:lnTo>
                  <a:pt x="984" y="4433"/>
                </a:lnTo>
                <a:cubicBezTo>
                  <a:pt x="983" y="4434"/>
                  <a:pt x="978" y="4460"/>
                  <a:pt x="976" y="4475"/>
                </a:cubicBezTo>
                <a:lnTo>
                  <a:pt x="976" y="4475"/>
                </a:lnTo>
                <a:cubicBezTo>
                  <a:pt x="976" y="4455"/>
                  <a:pt x="978" y="4436"/>
                  <a:pt x="984" y="4433"/>
                </a:cubicBezTo>
                <a:close/>
                <a:moveTo>
                  <a:pt x="8262" y="4677"/>
                </a:moveTo>
                <a:cubicBezTo>
                  <a:pt x="8261" y="4679"/>
                  <a:pt x="8261" y="4680"/>
                  <a:pt x="8261" y="4680"/>
                </a:cubicBezTo>
                <a:cubicBezTo>
                  <a:pt x="8261" y="4680"/>
                  <a:pt x="8262" y="4679"/>
                  <a:pt x="8262" y="4677"/>
                </a:cubicBezTo>
                <a:close/>
                <a:moveTo>
                  <a:pt x="1012" y="4784"/>
                </a:moveTo>
                <a:cubicBezTo>
                  <a:pt x="1012" y="4784"/>
                  <a:pt x="1020" y="4797"/>
                  <a:pt x="1026" y="4811"/>
                </a:cubicBezTo>
                <a:lnTo>
                  <a:pt x="1026" y="4811"/>
                </a:lnTo>
                <a:cubicBezTo>
                  <a:pt x="1015" y="4791"/>
                  <a:pt x="1012" y="4784"/>
                  <a:pt x="1012" y="4784"/>
                </a:cubicBezTo>
                <a:close/>
                <a:moveTo>
                  <a:pt x="1035" y="4836"/>
                </a:moveTo>
                <a:lnTo>
                  <a:pt x="1035" y="4836"/>
                </a:lnTo>
                <a:cubicBezTo>
                  <a:pt x="1035" y="4836"/>
                  <a:pt x="1035" y="4836"/>
                  <a:pt x="1035" y="4836"/>
                </a:cubicBezTo>
                <a:cubicBezTo>
                  <a:pt x="1035" y="4836"/>
                  <a:pt x="1035" y="4836"/>
                  <a:pt x="1035" y="4836"/>
                </a:cubicBezTo>
                <a:close/>
                <a:moveTo>
                  <a:pt x="8219" y="4837"/>
                </a:moveTo>
                <a:cubicBezTo>
                  <a:pt x="8218" y="4837"/>
                  <a:pt x="8218" y="4837"/>
                  <a:pt x="8218" y="4837"/>
                </a:cubicBezTo>
                <a:cubicBezTo>
                  <a:pt x="8218" y="4837"/>
                  <a:pt x="8218" y="4837"/>
                  <a:pt x="8219" y="4837"/>
                </a:cubicBezTo>
                <a:close/>
                <a:moveTo>
                  <a:pt x="4350" y="8151"/>
                </a:moveTo>
                <a:cubicBezTo>
                  <a:pt x="4351" y="8152"/>
                  <a:pt x="4376" y="8164"/>
                  <a:pt x="4391" y="8172"/>
                </a:cubicBezTo>
                <a:lnTo>
                  <a:pt x="4391" y="8172"/>
                </a:lnTo>
                <a:cubicBezTo>
                  <a:pt x="4372" y="8166"/>
                  <a:pt x="4356" y="8159"/>
                  <a:pt x="4350" y="8151"/>
                </a:cubicBezTo>
                <a:close/>
                <a:moveTo>
                  <a:pt x="4508" y="8194"/>
                </a:moveTo>
                <a:lnTo>
                  <a:pt x="4508" y="8194"/>
                </a:lnTo>
                <a:cubicBezTo>
                  <a:pt x="4508" y="8194"/>
                  <a:pt x="4509" y="8194"/>
                  <a:pt x="4511" y="8195"/>
                </a:cubicBezTo>
                <a:lnTo>
                  <a:pt x="4511" y="8195"/>
                </a:lnTo>
                <a:cubicBezTo>
                  <a:pt x="4509" y="8194"/>
                  <a:pt x="4508" y="8194"/>
                  <a:pt x="4508" y="8194"/>
                </a:cubicBezTo>
                <a:close/>
                <a:moveTo>
                  <a:pt x="4753" y="8202"/>
                </a:moveTo>
                <a:cubicBezTo>
                  <a:pt x="4758" y="8202"/>
                  <a:pt x="4752" y="8203"/>
                  <a:pt x="4722" y="8205"/>
                </a:cubicBezTo>
                <a:cubicBezTo>
                  <a:pt x="4717" y="8205"/>
                  <a:pt x="4711" y="8205"/>
                  <a:pt x="4706" y="8206"/>
                </a:cubicBezTo>
                <a:lnTo>
                  <a:pt x="4706" y="8206"/>
                </a:lnTo>
                <a:cubicBezTo>
                  <a:pt x="4721" y="8203"/>
                  <a:pt x="4747" y="8202"/>
                  <a:pt x="4753" y="8202"/>
                </a:cubicBezTo>
                <a:close/>
                <a:moveTo>
                  <a:pt x="4691" y="907"/>
                </a:moveTo>
                <a:cubicBezTo>
                  <a:pt x="4694" y="907"/>
                  <a:pt x="4696" y="907"/>
                  <a:pt x="4698" y="907"/>
                </a:cubicBezTo>
                <a:lnTo>
                  <a:pt x="4698" y="907"/>
                </a:lnTo>
                <a:cubicBezTo>
                  <a:pt x="4704" y="908"/>
                  <a:pt x="4712" y="910"/>
                  <a:pt x="4722" y="913"/>
                </a:cubicBezTo>
                <a:cubicBezTo>
                  <a:pt x="4748" y="919"/>
                  <a:pt x="4774" y="925"/>
                  <a:pt x="4799" y="931"/>
                </a:cubicBezTo>
                <a:cubicBezTo>
                  <a:pt x="4808" y="933"/>
                  <a:pt x="4849" y="947"/>
                  <a:pt x="4875" y="956"/>
                </a:cubicBezTo>
                <a:lnTo>
                  <a:pt x="4875" y="956"/>
                </a:lnTo>
                <a:cubicBezTo>
                  <a:pt x="4895" y="966"/>
                  <a:pt x="4929" y="982"/>
                  <a:pt x="4938" y="989"/>
                </a:cubicBezTo>
                <a:cubicBezTo>
                  <a:pt x="4958" y="1000"/>
                  <a:pt x="4986" y="1012"/>
                  <a:pt x="5010" y="1027"/>
                </a:cubicBezTo>
                <a:lnTo>
                  <a:pt x="5010" y="1027"/>
                </a:lnTo>
                <a:cubicBezTo>
                  <a:pt x="5013" y="1031"/>
                  <a:pt x="5020" y="1038"/>
                  <a:pt x="5033" y="1050"/>
                </a:cubicBezTo>
                <a:cubicBezTo>
                  <a:pt x="5048" y="1066"/>
                  <a:pt x="5065" y="1081"/>
                  <a:pt x="5081" y="1096"/>
                </a:cubicBezTo>
                <a:lnTo>
                  <a:pt x="5111" y="1127"/>
                </a:lnTo>
                <a:lnTo>
                  <a:pt x="5322" y="1338"/>
                </a:lnTo>
                <a:lnTo>
                  <a:pt x="6146" y="2162"/>
                </a:lnTo>
                <a:lnTo>
                  <a:pt x="7929" y="3944"/>
                </a:lnTo>
                <a:cubicBezTo>
                  <a:pt x="7980" y="3995"/>
                  <a:pt x="8032" y="4046"/>
                  <a:pt x="8084" y="4100"/>
                </a:cubicBezTo>
                <a:cubicBezTo>
                  <a:pt x="8089" y="4106"/>
                  <a:pt x="8095" y="4111"/>
                  <a:pt x="8100" y="4117"/>
                </a:cubicBezTo>
                <a:cubicBezTo>
                  <a:pt x="8109" y="4126"/>
                  <a:pt x="8117" y="4136"/>
                  <a:pt x="8126" y="4145"/>
                </a:cubicBezTo>
                <a:lnTo>
                  <a:pt x="8126" y="4145"/>
                </a:lnTo>
                <a:cubicBezTo>
                  <a:pt x="8137" y="4174"/>
                  <a:pt x="8200" y="4256"/>
                  <a:pt x="8211" y="4275"/>
                </a:cubicBezTo>
                <a:cubicBezTo>
                  <a:pt x="8216" y="4285"/>
                  <a:pt x="8221" y="4295"/>
                  <a:pt x="8226" y="4305"/>
                </a:cubicBezTo>
                <a:lnTo>
                  <a:pt x="8226" y="4305"/>
                </a:lnTo>
                <a:cubicBezTo>
                  <a:pt x="8237" y="4343"/>
                  <a:pt x="8251" y="4379"/>
                  <a:pt x="8261" y="4417"/>
                </a:cubicBezTo>
                <a:cubicBezTo>
                  <a:pt x="8263" y="4428"/>
                  <a:pt x="8265" y="4438"/>
                  <a:pt x="8268" y="4449"/>
                </a:cubicBezTo>
                <a:lnTo>
                  <a:pt x="8268" y="4449"/>
                </a:lnTo>
                <a:cubicBezTo>
                  <a:pt x="8266" y="4490"/>
                  <a:pt x="8277" y="4535"/>
                  <a:pt x="8276" y="4575"/>
                </a:cubicBezTo>
                <a:cubicBezTo>
                  <a:pt x="8276" y="4596"/>
                  <a:pt x="8274" y="4617"/>
                  <a:pt x="8273" y="4638"/>
                </a:cubicBezTo>
                <a:cubicBezTo>
                  <a:pt x="8272" y="4652"/>
                  <a:pt x="8265" y="4670"/>
                  <a:pt x="8262" y="4677"/>
                </a:cubicBezTo>
                <a:lnTo>
                  <a:pt x="8262" y="4677"/>
                </a:lnTo>
                <a:cubicBezTo>
                  <a:pt x="8264" y="4673"/>
                  <a:pt x="8267" y="4666"/>
                  <a:pt x="8273" y="4654"/>
                </a:cubicBezTo>
                <a:cubicBezTo>
                  <a:pt x="8273" y="4654"/>
                  <a:pt x="8273" y="4654"/>
                  <a:pt x="8273" y="4654"/>
                </a:cubicBezTo>
                <a:lnTo>
                  <a:pt x="8273" y="4654"/>
                </a:lnTo>
                <a:cubicBezTo>
                  <a:pt x="8271" y="4660"/>
                  <a:pt x="8269" y="4666"/>
                  <a:pt x="8268" y="4670"/>
                </a:cubicBezTo>
                <a:cubicBezTo>
                  <a:pt x="8264" y="4691"/>
                  <a:pt x="8259" y="4711"/>
                  <a:pt x="8252" y="4732"/>
                </a:cubicBezTo>
                <a:cubicBezTo>
                  <a:pt x="8249" y="4746"/>
                  <a:pt x="8245" y="4772"/>
                  <a:pt x="8238" y="4796"/>
                </a:cubicBezTo>
                <a:lnTo>
                  <a:pt x="8238" y="4796"/>
                </a:lnTo>
                <a:cubicBezTo>
                  <a:pt x="8235" y="4799"/>
                  <a:pt x="8231" y="4805"/>
                  <a:pt x="8226" y="4816"/>
                </a:cubicBezTo>
                <a:cubicBezTo>
                  <a:pt x="8213" y="4838"/>
                  <a:pt x="8201" y="4863"/>
                  <a:pt x="8187" y="4885"/>
                </a:cubicBezTo>
                <a:cubicBezTo>
                  <a:pt x="8176" y="4905"/>
                  <a:pt x="8166" y="4923"/>
                  <a:pt x="8153" y="4941"/>
                </a:cubicBezTo>
                <a:cubicBezTo>
                  <a:pt x="8151" y="4945"/>
                  <a:pt x="8145" y="4952"/>
                  <a:pt x="8139" y="4959"/>
                </a:cubicBezTo>
                <a:lnTo>
                  <a:pt x="8139" y="4959"/>
                </a:lnTo>
                <a:cubicBezTo>
                  <a:pt x="8122" y="4977"/>
                  <a:pt x="8095" y="5007"/>
                  <a:pt x="8089" y="5013"/>
                </a:cubicBezTo>
                <a:lnTo>
                  <a:pt x="8082" y="5021"/>
                </a:lnTo>
                <a:cubicBezTo>
                  <a:pt x="8027" y="5077"/>
                  <a:pt x="7972" y="5130"/>
                  <a:pt x="7918" y="5185"/>
                </a:cubicBezTo>
                <a:lnTo>
                  <a:pt x="6132" y="6971"/>
                </a:lnTo>
                <a:lnTo>
                  <a:pt x="5310" y="7793"/>
                </a:lnTo>
                <a:lnTo>
                  <a:pt x="5107" y="7995"/>
                </a:lnTo>
                <a:cubicBezTo>
                  <a:pt x="5091" y="8011"/>
                  <a:pt x="5075" y="8029"/>
                  <a:pt x="5059" y="8044"/>
                </a:cubicBezTo>
                <a:cubicBezTo>
                  <a:pt x="5055" y="8047"/>
                  <a:pt x="5038" y="8062"/>
                  <a:pt x="5025" y="8074"/>
                </a:cubicBezTo>
                <a:lnTo>
                  <a:pt x="5025" y="8074"/>
                </a:lnTo>
                <a:cubicBezTo>
                  <a:pt x="5037" y="8065"/>
                  <a:pt x="5053" y="8055"/>
                  <a:pt x="5054" y="8055"/>
                </a:cubicBezTo>
                <a:lnTo>
                  <a:pt x="5054" y="8055"/>
                </a:lnTo>
                <a:cubicBezTo>
                  <a:pt x="5054" y="8055"/>
                  <a:pt x="5047" y="8060"/>
                  <a:pt x="5023" y="8076"/>
                </a:cubicBezTo>
                <a:cubicBezTo>
                  <a:pt x="5022" y="8077"/>
                  <a:pt x="5020" y="8078"/>
                  <a:pt x="5018" y="8079"/>
                </a:cubicBezTo>
                <a:lnTo>
                  <a:pt x="5018" y="8079"/>
                </a:lnTo>
                <a:cubicBezTo>
                  <a:pt x="5020" y="8077"/>
                  <a:pt x="5022" y="8075"/>
                  <a:pt x="5025" y="8074"/>
                </a:cubicBezTo>
                <a:lnTo>
                  <a:pt x="5025" y="8074"/>
                </a:lnTo>
                <a:cubicBezTo>
                  <a:pt x="5020" y="8077"/>
                  <a:pt x="5015" y="8080"/>
                  <a:pt x="5012" y="8083"/>
                </a:cubicBezTo>
                <a:lnTo>
                  <a:pt x="5012" y="8083"/>
                </a:lnTo>
                <a:cubicBezTo>
                  <a:pt x="5014" y="8081"/>
                  <a:pt x="5016" y="8080"/>
                  <a:pt x="5018" y="8079"/>
                </a:cubicBezTo>
                <a:lnTo>
                  <a:pt x="5018" y="8079"/>
                </a:lnTo>
                <a:cubicBezTo>
                  <a:pt x="5013" y="8084"/>
                  <a:pt x="5009" y="8087"/>
                  <a:pt x="5009" y="8087"/>
                </a:cubicBezTo>
                <a:cubicBezTo>
                  <a:pt x="5009" y="8086"/>
                  <a:pt x="5010" y="8085"/>
                  <a:pt x="5012" y="8083"/>
                </a:cubicBezTo>
                <a:lnTo>
                  <a:pt x="5012" y="8083"/>
                </a:lnTo>
                <a:cubicBezTo>
                  <a:pt x="4984" y="8101"/>
                  <a:pt x="4957" y="8119"/>
                  <a:pt x="4927" y="8134"/>
                </a:cubicBezTo>
                <a:cubicBezTo>
                  <a:pt x="4912" y="8142"/>
                  <a:pt x="4897" y="8150"/>
                  <a:pt x="4882" y="8157"/>
                </a:cubicBezTo>
                <a:lnTo>
                  <a:pt x="4882" y="8157"/>
                </a:lnTo>
                <a:cubicBezTo>
                  <a:pt x="4839" y="8171"/>
                  <a:pt x="4799" y="8185"/>
                  <a:pt x="4756" y="8195"/>
                </a:cubicBezTo>
                <a:cubicBezTo>
                  <a:pt x="4743" y="8199"/>
                  <a:pt x="4713" y="8200"/>
                  <a:pt x="4699" y="8206"/>
                </a:cubicBezTo>
                <a:lnTo>
                  <a:pt x="4699" y="8206"/>
                </a:lnTo>
                <a:cubicBezTo>
                  <a:pt x="4670" y="8208"/>
                  <a:pt x="4642" y="8209"/>
                  <a:pt x="4613" y="8209"/>
                </a:cubicBezTo>
                <a:cubicBezTo>
                  <a:pt x="4593" y="8209"/>
                  <a:pt x="4570" y="8208"/>
                  <a:pt x="4550" y="8206"/>
                </a:cubicBezTo>
                <a:cubicBezTo>
                  <a:pt x="4536" y="8205"/>
                  <a:pt x="4518" y="8198"/>
                  <a:pt x="4511" y="8195"/>
                </a:cubicBezTo>
                <a:lnTo>
                  <a:pt x="4511" y="8195"/>
                </a:lnTo>
                <a:cubicBezTo>
                  <a:pt x="4514" y="8196"/>
                  <a:pt x="4518" y="8199"/>
                  <a:pt x="4525" y="8202"/>
                </a:cubicBezTo>
                <a:lnTo>
                  <a:pt x="4525" y="8202"/>
                </a:lnTo>
                <a:cubicBezTo>
                  <a:pt x="4507" y="8198"/>
                  <a:pt x="4489" y="8194"/>
                  <a:pt x="4471" y="8189"/>
                </a:cubicBezTo>
                <a:cubicBezTo>
                  <a:pt x="4457" y="8186"/>
                  <a:pt x="4426" y="8181"/>
                  <a:pt x="4399" y="8174"/>
                </a:cubicBezTo>
                <a:lnTo>
                  <a:pt x="4399" y="8174"/>
                </a:lnTo>
                <a:cubicBezTo>
                  <a:pt x="4395" y="8171"/>
                  <a:pt x="4386" y="8166"/>
                  <a:pt x="4373" y="8159"/>
                </a:cubicBezTo>
                <a:cubicBezTo>
                  <a:pt x="4353" y="8148"/>
                  <a:pt x="4334" y="8139"/>
                  <a:pt x="4316" y="8129"/>
                </a:cubicBezTo>
                <a:cubicBezTo>
                  <a:pt x="4288" y="8114"/>
                  <a:pt x="4262" y="8096"/>
                  <a:pt x="4237" y="8078"/>
                </a:cubicBezTo>
                <a:lnTo>
                  <a:pt x="4237" y="8078"/>
                </a:lnTo>
                <a:cubicBezTo>
                  <a:pt x="4237" y="8078"/>
                  <a:pt x="4237" y="8078"/>
                  <a:pt x="4236" y="8078"/>
                </a:cubicBezTo>
                <a:cubicBezTo>
                  <a:pt x="4212" y="8055"/>
                  <a:pt x="4190" y="8037"/>
                  <a:pt x="4170" y="8018"/>
                </a:cubicBezTo>
                <a:lnTo>
                  <a:pt x="4170" y="8018"/>
                </a:lnTo>
                <a:cubicBezTo>
                  <a:pt x="4170" y="8018"/>
                  <a:pt x="4170" y="8018"/>
                  <a:pt x="4170" y="8018"/>
                </a:cubicBezTo>
                <a:lnTo>
                  <a:pt x="2853" y="6700"/>
                </a:lnTo>
                <a:lnTo>
                  <a:pt x="1224" y="5073"/>
                </a:lnTo>
                <a:lnTo>
                  <a:pt x="1171" y="5018"/>
                </a:lnTo>
                <a:lnTo>
                  <a:pt x="1165" y="5012"/>
                </a:lnTo>
                <a:cubicBezTo>
                  <a:pt x="1148" y="4997"/>
                  <a:pt x="1135" y="4979"/>
                  <a:pt x="1119" y="4964"/>
                </a:cubicBezTo>
                <a:cubicBezTo>
                  <a:pt x="1113" y="4958"/>
                  <a:pt x="1106" y="4953"/>
                  <a:pt x="1101" y="4949"/>
                </a:cubicBezTo>
                <a:lnTo>
                  <a:pt x="1101" y="4949"/>
                </a:lnTo>
                <a:cubicBezTo>
                  <a:pt x="1080" y="4920"/>
                  <a:pt x="1063" y="4882"/>
                  <a:pt x="1049" y="4857"/>
                </a:cubicBezTo>
                <a:cubicBezTo>
                  <a:pt x="1045" y="4847"/>
                  <a:pt x="1040" y="4838"/>
                  <a:pt x="1035" y="4829"/>
                </a:cubicBezTo>
                <a:lnTo>
                  <a:pt x="1035" y="4829"/>
                </a:lnTo>
                <a:cubicBezTo>
                  <a:pt x="1033" y="4798"/>
                  <a:pt x="1003" y="4742"/>
                  <a:pt x="997" y="4716"/>
                </a:cubicBezTo>
                <a:cubicBezTo>
                  <a:pt x="992" y="4695"/>
                  <a:pt x="988" y="4675"/>
                  <a:pt x="983" y="4654"/>
                </a:cubicBezTo>
                <a:cubicBezTo>
                  <a:pt x="978" y="4635"/>
                  <a:pt x="976" y="4628"/>
                  <a:pt x="975" y="4628"/>
                </a:cubicBezTo>
                <a:lnTo>
                  <a:pt x="975" y="4628"/>
                </a:lnTo>
                <a:cubicBezTo>
                  <a:pt x="974" y="4628"/>
                  <a:pt x="986" y="4683"/>
                  <a:pt x="984" y="4683"/>
                </a:cubicBezTo>
                <a:cubicBezTo>
                  <a:pt x="984" y="4683"/>
                  <a:pt x="984" y="4683"/>
                  <a:pt x="984" y="4683"/>
                </a:cubicBezTo>
                <a:cubicBezTo>
                  <a:pt x="968" y="4674"/>
                  <a:pt x="977" y="4560"/>
                  <a:pt x="978" y="4542"/>
                </a:cubicBezTo>
                <a:cubicBezTo>
                  <a:pt x="978" y="4532"/>
                  <a:pt x="976" y="4509"/>
                  <a:pt x="976" y="4486"/>
                </a:cubicBezTo>
                <a:lnTo>
                  <a:pt x="976" y="4486"/>
                </a:lnTo>
                <a:cubicBezTo>
                  <a:pt x="977" y="4484"/>
                  <a:pt x="979" y="4476"/>
                  <a:pt x="983" y="4461"/>
                </a:cubicBezTo>
                <a:cubicBezTo>
                  <a:pt x="988" y="4440"/>
                  <a:pt x="992" y="4420"/>
                  <a:pt x="997" y="4399"/>
                </a:cubicBezTo>
                <a:cubicBezTo>
                  <a:pt x="1004" y="4374"/>
                  <a:pt x="1035" y="4317"/>
                  <a:pt x="1035" y="4286"/>
                </a:cubicBezTo>
                <a:lnTo>
                  <a:pt x="1035" y="4286"/>
                </a:lnTo>
                <a:cubicBezTo>
                  <a:pt x="1043" y="4272"/>
                  <a:pt x="1050" y="4259"/>
                  <a:pt x="1057" y="4245"/>
                </a:cubicBezTo>
                <a:cubicBezTo>
                  <a:pt x="1069" y="4224"/>
                  <a:pt x="1083" y="4193"/>
                  <a:pt x="1100" y="4168"/>
                </a:cubicBezTo>
                <a:lnTo>
                  <a:pt x="1100" y="4168"/>
                </a:lnTo>
                <a:cubicBezTo>
                  <a:pt x="1106" y="4164"/>
                  <a:pt x="1113" y="4158"/>
                  <a:pt x="1119" y="4152"/>
                </a:cubicBezTo>
                <a:cubicBezTo>
                  <a:pt x="1134" y="4135"/>
                  <a:pt x="1150" y="4118"/>
                  <a:pt x="1165" y="4103"/>
                </a:cubicBezTo>
                <a:lnTo>
                  <a:pt x="1172" y="4095"/>
                </a:lnTo>
                <a:cubicBezTo>
                  <a:pt x="1190" y="4076"/>
                  <a:pt x="1209" y="4059"/>
                  <a:pt x="1228" y="4039"/>
                </a:cubicBezTo>
                <a:lnTo>
                  <a:pt x="1480" y="3787"/>
                </a:lnTo>
                <a:lnTo>
                  <a:pt x="3364" y="1903"/>
                </a:lnTo>
                <a:lnTo>
                  <a:pt x="4067" y="1201"/>
                </a:lnTo>
                <a:cubicBezTo>
                  <a:pt x="4106" y="1161"/>
                  <a:pt x="4144" y="1122"/>
                  <a:pt x="4185" y="1083"/>
                </a:cubicBezTo>
                <a:cubicBezTo>
                  <a:pt x="4200" y="1068"/>
                  <a:pt x="4218" y="1054"/>
                  <a:pt x="4234" y="1039"/>
                </a:cubicBezTo>
                <a:lnTo>
                  <a:pt x="4234" y="1039"/>
                </a:lnTo>
                <a:cubicBezTo>
                  <a:pt x="4260" y="1021"/>
                  <a:pt x="4286" y="1003"/>
                  <a:pt x="4313" y="987"/>
                </a:cubicBezTo>
                <a:cubicBezTo>
                  <a:pt x="4328" y="979"/>
                  <a:pt x="4342" y="973"/>
                  <a:pt x="4356" y="966"/>
                </a:cubicBezTo>
                <a:lnTo>
                  <a:pt x="4356" y="966"/>
                </a:lnTo>
                <a:cubicBezTo>
                  <a:pt x="4388" y="964"/>
                  <a:pt x="4458" y="929"/>
                  <a:pt x="4483" y="924"/>
                </a:cubicBezTo>
                <a:cubicBezTo>
                  <a:pt x="4500" y="919"/>
                  <a:pt x="4517" y="916"/>
                  <a:pt x="4534" y="913"/>
                </a:cubicBezTo>
                <a:lnTo>
                  <a:pt x="4534" y="913"/>
                </a:lnTo>
                <a:cubicBezTo>
                  <a:pt x="4565" y="911"/>
                  <a:pt x="4595" y="908"/>
                  <a:pt x="4625" y="908"/>
                </a:cubicBezTo>
                <a:cubicBezTo>
                  <a:pt x="4633" y="908"/>
                  <a:pt x="4663" y="907"/>
                  <a:pt x="4691" y="907"/>
                </a:cubicBezTo>
                <a:close/>
                <a:moveTo>
                  <a:pt x="4607" y="0"/>
                </a:moveTo>
                <a:cubicBezTo>
                  <a:pt x="4349" y="0"/>
                  <a:pt x="4088" y="65"/>
                  <a:pt x="3849" y="200"/>
                </a:cubicBezTo>
                <a:cubicBezTo>
                  <a:pt x="3602" y="341"/>
                  <a:pt x="3407" y="566"/>
                  <a:pt x="3208" y="765"/>
                </a:cubicBezTo>
                <a:lnTo>
                  <a:pt x="1260" y="2712"/>
                </a:lnTo>
                <a:lnTo>
                  <a:pt x="580" y="3393"/>
                </a:lnTo>
                <a:cubicBezTo>
                  <a:pt x="470" y="3503"/>
                  <a:pt x="365" y="3620"/>
                  <a:pt x="285" y="3754"/>
                </a:cubicBezTo>
                <a:cubicBezTo>
                  <a:pt x="61" y="4122"/>
                  <a:pt x="0" y="4604"/>
                  <a:pt x="133" y="5016"/>
                </a:cubicBezTo>
                <a:cubicBezTo>
                  <a:pt x="251" y="5382"/>
                  <a:pt x="495" y="5630"/>
                  <a:pt x="756" y="5891"/>
                </a:cubicBezTo>
                <a:lnTo>
                  <a:pt x="1622" y="6758"/>
                </a:lnTo>
                <a:lnTo>
                  <a:pt x="3416" y="8551"/>
                </a:lnTo>
                <a:lnTo>
                  <a:pt x="3486" y="8622"/>
                </a:lnTo>
                <a:lnTo>
                  <a:pt x="3486" y="8622"/>
                </a:lnTo>
                <a:cubicBezTo>
                  <a:pt x="3498" y="8636"/>
                  <a:pt x="3510" y="8650"/>
                  <a:pt x="3524" y="8664"/>
                </a:cubicBezTo>
                <a:cubicBezTo>
                  <a:pt x="3831" y="8961"/>
                  <a:pt x="4227" y="9110"/>
                  <a:pt x="4624" y="9110"/>
                </a:cubicBezTo>
                <a:cubicBezTo>
                  <a:pt x="5023" y="9110"/>
                  <a:pt x="5422" y="8959"/>
                  <a:pt x="5728" y="8659"/>
                </a:cubicBezTo>
                <a:cubicBezTo>
                  <a:pt x="5895" y="8493"/>
                  <a:pt x="6061" y="8326"/>
                  <a:pt x="6227" y="8160"/>
                </a:cubicBezTo>
                <a:lnTo>
                  <a:pt x="8207" y="6179"/>
                </a:lnTo>
                <a:cubicBezTo>
                  <a:pt x="8379" y="6007"/>
                  <a:pt x="8553" y="5837"/>
                  <a:pt x="8723" y="5663"/>
                </a:cubicBezTo>
                <a:cubicBezTo>
                  <a:pt x="9306" y="5069"/>
                  <a:pt x="9328" y="4128"/>
                  <a:pt x="8775" y="3505"/>
                </a:cubicBezTo>
                <a:cubicBezTo>
                  <a:pt x="8634" y="3345"/>
                  <a:pt x="8472" y="3200"/>
                  <a:pt x="8322" y="3049"/>
                </a:cubicBezTo>
                <a:lnTo>
                  <a:pt x="7372" y="2098"/>
                </a:lnTo>
                <a:cubicBezTo>
                  <a:pt x="6831" y="1559"/>
                  <a:pt x="6292" y="1018"/>
                  <a:pt x="5751" y="478"/>
                </a:cubicBezTo>
                <a:cubicBezTo>
                  <a:pt x="5440" y="169"/>
                  <a:pt x="5026" y="0"/>
                  <a:pt x="46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384;p25"/>
          <p:cNvSpPr/>
          <p:nvPr/>
        </p:nvSpPr>
        <p:spPr>
          <a:xfrm>
            <a:off x="4758857" y="3671161"/>
            <a:ext cx="1085977" cy="1058386"/>
          </a:xfrm>
          <a:custGeom>
            <a:avLst/>
            <a:gdLst/>
            <a:ahLst/>
            <a:cxnLst/>
            <a:rect l="l" t="t" r="r" b="b"/>
            <a:pathLst>
              <a:path w="8423" h="8209" extrusionOk="0">
                <a:moveTo>
                  <a:pt x="4212" y="0"/>
                </a:moveTo>
                <a:cubicBezTo>
                  <a:pt x="3930" y="0"/>
                  <a:pt x="3649" y="107"/>
                  <a:pt x="3435" y="320"/>
                </a:cubicBezTo>
                <a:lnTo>
                  <a:pt x="428" y="3327"/>
                </a:lnTo>
                <a:cubicBezTo>
                  <a:pt x="1" y="3755"/>
                  <a:pt x="1" y="4454"/>
                  <a:pt x="428" y="4882"/>
                </a:cubicBezTo>
                <a:lnTo>
                  <a:pt x="3435" y="7888"/>
                </a:lnTo>
                <a:cubicBezTo>
                  <a:pt x="3649" y="8101"/>
                  <a:pt x="3930" y="8208"/>
                  <a:pt x="4212" y="8208"/>
                </a:cubicBezTo>
                <a:cubicBezTo>
                  <a:pt x="4493" y="8208"/>
                  <a:pt x="4775" y="8101"/>
                  <a:pt x="4989" y="7888"/>
                </a:cubicBezTo>
                <a:lnTo>
                  <a:pt x="7995" y="4882"/>
                </a:lnTo>
                <a:cubicBezTo>
                  <a:pt x="8423" y="4454"/>
                  <a:pt x="8423" y="3755"/>
                  <a:pt x="7995" y="3327"/>
                </a:cubicBezTo>
                <a:lnTo>
                  <a:pt x="4989" y="320"/>
                </a:lnTo>
                <a:cubicBezTo>
                  <a:pt x="4775" y="107"/>
                  <a:pt x="4493" y="0"/>
                  <a:pt x="4212" y="0"/>
                </a:cubicBezTo>
                <a:close/>
              </a:path>
            </a:pathLst>
          </a:custGeom>
          <a:solidFill>
            <a:srgbClr val="88C2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ZoneTexte 177"/>
          <p:cNvSpPr txBox="1"/>
          <p:nvPr/>
        </p:nvSpPr>
        <p:spPr>
          <a:xfrm>
            <a:off x="388741" y="3127720"/>
            <a:ext cx="2300146" cy="2145268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Renforcement de la formation continue et académique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1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39" y="257407"/>
            <a:ext cx="3778776" cy="990600"/>
          </a:xfrm>
          <a:prstGeom prst="rect">
            <a:avLst/>
          </a:prstGeom>
        </p:spPr>
      </p:pic>
      <p:sp>
        <p:nvSpPr>
          <p:cNvPr id="6" name="Google Shape;1011;p36"/>
          <p:cNvSpPr txBox="1">
            <a:spLocks noGrp="1"/>
          </p:cNvSpPr>
          <p:nvPr>
            <p:ph type="title"/>
          </p:nvPr>
        </p:nvSpPr>
        <p:spPr>
          <a:xfrm>
            <a:off x="1178463" y="1386221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2800" dirty="0" smtClean="0">
                <a:solidFill>
                  <a:srgbClr val="6600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Sites web des Directions régionales du HCP</a:t>
            </a:r>
            <a:endParaRPr sz="2800" dirty="0">
              <a:solidFill>
                <a:srgbClr val="66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6503" y="1975715"/>
            <a:ext cx="78073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Régionale de Dakhla-Oued Ed </a:t>
            </a:r>
            <a:r>
              <a:rPr lang="fr-FR" sz="1600" b="1" dirty="0" err="1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Dahab</a:t>
            </a:r>
            <a:r>
              <a:rPr lang="fr-FR" sz="1600" b="1" dirty="0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www.hcp.ma/region-eddakhla</a:t>
            </a:r>
            <a:endParaRPr lang="fr-FR" sz="1600" b="1" u="none" strike="noStrike" dirty="0">
              <a:solidFill>
                <a:srgbClr val="E5600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9968" y="2248437"/>
            <a:ext cx="6438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Régionale de </a:t>
            </a:r>
            <a:r>
              <a:rPr lang="fr-FR" sz="1600" b="1" dirty="0" err="1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Laayoune</a:t>
            </a:r>
            <a:r>
              <a:rPr lang="fr-FR" sz="1600" b="1" dirty="0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www.hcp.ma/region-laayoune</a:t>
            </a:r>
            <a:endParaRPr lang="fr-FR" sz="1600" b="1" u="none" strike="noStrike" dirty="0">
              <a:solidFill>
                <a:srgbClr val="E5600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5456" y="2544770"/>
            <a:ext cx="7550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Régionale de </a:t>
            </a:r>
            <a:r>
              <a:rPr lang="fr-FR" sz="1600" b="1" dirty="0" err="1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Guelmim</a:t>
            </a:r>
            <a:r>
              <a:rPr lang="fr-FR" sz="1600" b="1" dirty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-Oued </a:t>
            </a:r>
            <a:r>
              <a:rPr lang="fr-FR" sz="1600" b="1" dirty="0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Noun: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www.hcp.ma/region-guelmim</a:t>
            </a:r>
            <a:endParaRPr lang="fr-FR" sz="1600" b="1" u="none" strike="noStrike" dirty="0">
              <a:solidFill>
                <a:srgbClr val="E5600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5456" y="2879164"/>
            <a:ext cx="65201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Régionale de </a:t>
            </a:r>
            <a:r>
              <a:rPr lang="fr-FR" sz="1600" b="1" dirty="0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Souss-Massa: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www.hcp.ma/region-agadir</a:t>
            </a:r>
            <a:endParaRPr lang="fr-FR" sz="1600" b="1" u="none" strike="noStrike" dirty="0">
              <a:solidFill>
                <a:srgbClr val="E5600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5456" y="3198807"/>
            <a:ext cx="7103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Régionale de </a:t>
            </a:r>
            <a:r>
              <a:rPr lang="fr-FR" sz="1600" b="1" dirty="0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Marrakech-Safi: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www.hcp.ma/region-marrakech</a:t>
            </a:r>
            <a:endParaRPr lang="fr-FR" sz="1600" b="1" u="none" strike="noStrike" dirty="0">
              <a:solidFill>
                <a:srgbClr val="E5600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39968" y="3533201"/>
            <a:ext cx="8376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E56008"/>
                </a:solidFill>
                <a:latin typeface="Roboto" panose="020B0604020202020204" charset="0"/>
              </a:rPr>
              <a:t>Direction Régionale de l’oriental: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www.hcp.ma/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region-oriental</a:t>
            </a:r>
            <a:endParaRPr lang="fr-FR" sz="1600" b="1" dirty="0">
              <a:solidFill>
                <a:srgbClr val="E56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5456" y="3872265"/>
            <a:ext cx="9024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Régionale de </a:t>
            </a:r>
            <a:r>
              <a:rPr lang="fr-FR" sz="1600" b="1" dirty="0" err="1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casablanca-settat</a:t>
            </a:r>
            <a:r>
              <a:rPr lang="fr-FR" sz="1600" b="1" dirty="0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www.hcp.ma/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reg-casablanca</a:t>
            </a:r>
            <a:endParaRPr lang="fr-FR" sz="1600" b="1" dirty="0">
              <a:solidFill>
                <a:srgbClr val="E56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5456" y="4206149"/>
            <a:ext cx="8819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Régionale de </a:t>
            </a:r>
            <a:r>
              <a:rPr lang="fr-FR" sz="1600" b="1" dirty="0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Rabat-Salé-</a:t>
            </a:r>
            <a:r>
              <a:rPr lang="fr-FR" sz="1600" b="1" dirty="0" err="1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Kénitra</a:t>
            </a:r>
            <a:r>
              <a:rPr lang="fr-FR" sz="1600" b="1" dirty="0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www.hcp.ma/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region-rabat</a:t>
            </a:r>
            <a:endParaRPr lang="fr-FR" sz="1600" b="1" dirty="0">
              <a:solidFill>
                <a:srgbClr val="E56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5456" y="4557244"/>
            <a:ext cx="9024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Régionale de </a:t>
            </a:r>
            <a:r>
              <a:rPr lang="fr-FR" sz="1600" b="1" dirty="0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Béni Mellal-</a:t>
            </a:r>
            <a:r>
              <a:rPr lang="fr-FR" sz="1600" b="1" dirty="0" err="1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Khénifra</a:t>
            </a:r>
            <a:r>
              <a:rPr lang="fr-FR" sz="1600" b="1" dirty="0" smtClean="0">
                <a:solidFill>
                  <a:srgbClr val="E56008"/>
                </a:solidFill>
                <a:latin typeface="Roboto" panose="020B0604020202020204" charset="0"/>
              </a:rPr>
              <a:t>: </a:t>
            </a:r>
            <a:r>
              <a:rPr lang="fr-FR" sz="1600" b="1" dirty="0"/>
              <a:t> 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www.hcp.ma/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region-drta</a:t>
            </a:r>
            <a:endParaRPr lang="fr-FR" sz="1600" b="1" dirty="0">
              <a:solidFill>
                <a:srgbClr val="E56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5456" y="4841759"/>
            <a:ext cx="8661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Régionale de </a:t>
            </a:r>
            <a:r>
              <a:rPr lang="fr-FR" sz="1600" b="1" dirty="0" err="1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Darâa-Tafilalte</a:t>
            </a:r>
            <a:r>
              <a:rPr lang="fr-FR" sz="1600" b="1" dirty="0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www.hcp.ma/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draa-tafilalet</a:t>
            </a:r>
            <a:endParaRPr lang="fr-FR" sz="1600" b="1" dirty="0">
              <a:solidFill>
                <a:srgbClr val="E56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9968" y="5168993"/>
            <a:ext cx="9024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Régionale de </a:t>
            </a:r>
            <a:r>
              <a:rPr lang="fr-FR" sz="1600" b="1" dirty="0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Fès-Meknès: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www.hcp.ma/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region-fes</a:t>
            </a:r>
            <a:endParaRPr lang="fr-FR" sz="1600" b="1" dirty="0">
              <a:solidFill>
                <a:srgbClr val="E56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5456" y="5526697"/>
            <a:ext cx="9228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Régionale de </a:t>
            </a:r>
            <a:r>
              <a:rPr lang="fr-FR" sz="1600" b="1" dirty="0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Tanger-Tétouan-Al </a:t>
            </a:r>
            <a:r>
              <a:rPr lang="fr-FR" sz="1600" b="1" dirty="0" err="1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Hoceïma</a:t>
            </a:r>
            <a:r>
              <a:rPr lang="fr-FR" sz="1600" b="1" dirty="0" smtClean="0">
                <a:solidFill>
                  <a:srgbClr val="E560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www.hcp.ma/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region-tanger</a:t>
            </a:r>
            <a:endParaRPr lang="fr-FR" sz="1600" b="1" dirty="0">
              <a:solidFill>
                <a:srgbClr val="E560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7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grpSp>
        <p:nvGrpSpPr>
          <p:cNvPr id="9" name="Google Shape;412;p23"/>
          <p:cNvGrpSpPr/>
          <p:nvPr/>
        </p:nvGrpSpPr>
        <p:grpSpPr>
          <a:xfrm>
            <a:off x="6397989" y="4549490"/>
            <a:ext cx="5078474" cy="744437"/>
            <a:chOff x="5631625" y="3422288"/>
            <a:chExt cx="4549411" cy="744437"/>
          </a:xfrm>
        </p:grpSpPr>
        <p:sp>
          <p:nvSpPr>
            <p:cNvPr id="10" name="Google Shape;413;p23"/>
            <p:cNvSpPr/>
            <p:nvPr/>
          </p:nvSpPr>
          <p:spPr>
            <a:xfrm>
              <a:off x="6304450" y="3783638"/>
              <a:ext cx="309000" cy="80400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632"/>
                  </a:moveTo>
                  <a:cubicBezTo>
                    <a:pt x="11324" y="632"/>
                    <a:pt x="11776" y="1084"/>
                    <a:pt x="11776" y="1644"/>
                  </a:cubicBezTo>
                  <a:cubicBezTo>
                    <a:pt x="11776" y="2215"/>
                    <a:pt x="11324" y="2668"/>
                    <a:pt x="10752" y="2668"/>
                  </a:cubicBezTo>
                  <a:cubicBezTo>
                    <a:pt x="10193" y="2668"/>
                    <a:pt x="9740" y="2215"/>
                    <a:pt x="9740" y="1644"/>
                  </a:cubicBezTo>
                  <a:cubicBezTo>
                    <a:pt x="9740" y="1084"/>
                    <a:pt x="10193" y="632"/>
                    <a:pt x="10752" y="632"/>
                  </a:cubicBezTo>
                  <a:close/>
                  <a:moveTo>
                    <a:pt x="10752" y="1"/>
                  </a:moveTo>
                  <a:cubicBezTo>
                    <a:pt x="10086" y="1"/>
                    <a:pt x="9502" y="537"/>
                    <a:pt x="9264" y="977"/>
                  </a:cubicBezTo>
                  <a:lnTo>
                    <a:pt x="1" y="977"/>
                  </a:lnTo>
                  <a:lnTo>
                    <a:pt x="1" y="2025"/>
                  </a:lnTo>
                  <a:lnTo>
                    <a:pt x="9216" y="2025"/>
                  </a:lnTo>
                  <a:cubicBezTo>
                    <a:pt x="9407" y="2763"/>
                    <a:pt x="10026" y="3215"/>
                    <a:pt x="10752" y="3215"/>
                  </a:cubicBezTo>
                  <a:cubicBezTo>
                    <a:pt x="11645" y="3215"/>
                    <a:pt x="12360" y="2501"/>
                    <a:pt x="12360" y="1608"/>
                  </a:cubicBezTo>
                  <a:cubicBezTo>
                    <a:pt x="12360" y="727"/>
                    <a:pt x="11645" y="1"/>
                    <a:pt x="1075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4;p23"/>
            <p:cNvSpPr/>
            <p:nvPr/>
          </p:nvSpPr>
          <p:spPr>
            <a:xfrm>
              <a:off x="5631625" y="3483064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66" y="1084"/>
                  </a:moveTo>
                  <a:cubicBezTo>
                    <a:pt x="17979" y="1084"/>
                    <a:pt x="22861" y="5965"/>
                    <a:pt x="22861" y="11966"/>
                  </a:cubicBezTo>
                  <a:cubicBezTo>
                    <a:pt x="22861" y="17978"/>
                    <a:pt x="17979" y="22860"/>
                    <a:pt x="11966" y="22860"/>
                  </a:cubicBezTo>
                  <a:cubicBezTo>
                    <a:pt x="5966" y="22860"/>
                    <a:pt x="1084" y="17978"/>
                    <a:pt x="1084" y="11966"/>
                  </a:cubicBezTo>
                  <a:cubicBezTo>
                    <a:pt x="1084" y="5965"/>
                    <a:pt x="5966" y="1084"/>
                    <a:pt x="11966" y="1084"/>
                  </a:cubicBezTo>
                  <a:close/>
                  <a:moveTo>
                    <a:pt x="11966" y="0"/>
                  </a:moveTo>
                  <a:cubicBezTo>
                    <a:pt x="5370" y="0"/>
                    <a:pt x="1" y="5370"/>
                    <a:pt x="1" y="11966"/>
                  </a:cubicBezTo>
                  <a:cubicBezTo>
                    <a:pt x="1" y="18574"/>
                    <a:pt x="5370" y="23943"/>
                    <a:pt x="11966" y="23943"/>
                  </a:cubicBezTo>
                  <a:cubicBezTo>
                    <a:pt x="18574" y="23943"/>
                    <a:pt x="23944" y="18574"/>
                    <a:pt x="23944" y="11966"/>
                  </a:cubicBezTo>
                  <a:cubicBezTo>
                    <a:pt x="23944" y="5370"/>
                    <a:pt x="18574" y="0"/>
                    <a:pt x="11966" y="0"/>
                  </a:cubicBezTo>
                  <a:close/>
                </a:path>
              </a:pathLst>
            </a:custGeom>
            <a:solidFill>
              <a:srgbClr val="88C2A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5;p23"/>
            <p:cNvSpPr/>
            <p:nvPr/>
          </p:nvSpPr>
          <p:spPr>
            <a:xfrm>
              <a:off x="6743500" y="3547613"/>
              <a:ext cx="3437536" cy="606350"/>
            </a:xfrm>
            <a:custGeom>
              <a:avLst/>
              <a:gdLst/>
              <a:ahLst/>
              <a:cxnLst/>
              <a:rect l="l" t="t" r="r" b="b"/>
              <a:pathLst>
                <a:path w="54829" h="24254" extrusionOk="0">
                  <a:moveTo>
                    <a:pt x="1072" y="0"/>
                  </a:moveTo>
                  <a:cubicBezTo>
                    <a:pt x="477" y="0"/>
                    <a:pt x="1" y="476"/>
                    <a:pt x="1" y="1060"/>
                  </a:cubicBezTo>
                  <a:lnTo>
                    <a:pt x="1" y="23182"/>
                  </a:lnTo>
                  <a:cubicBezTo>
                    <a:pt x="1" y="23777"/>
                    <a:pt x="477" y="24253"/>
                    <a:pt x="1072" y="24253"/>
                  </a:cubicBezTo>
                  <a:lnTo>
                    <a:pt x="53757" y="24253"/>
                  </a:lnTo>
                  <a:cubicBezTo>
                    <a:pt x="54353" y="24253"/>
                    <a:pt x="54829" y="23777"/>
                    <a:pt x="54829" y="23182"/>
                  </a:cubicBezTo>
                  <a:lnTo>
                    <a:pt x="54829" y="1060"/>
                  </a:lnTo>
                  <a:cubicBezTo>
                    <a:pt x="54829" y="476"/>
                    <a:pt x="54353" y="0"/>
                    <a:pt x="53757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Pistes d’amélioration de l’efficacité des DR</a:t>
              </a:r>
            </a:p>
          </p:txBody>
        </p:sp>
        <p:sp>
          <p:nvSpPr>
            <p:cNvPr id="13" name="Google Shape;416;p23"/>
            <p:cNvSpPr/>
            <p:nvPr/>
          </p:nvSpPr>
          <p:spPr>
            <a:xfrm>
              <a:off x="7915075" y="3422288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01" y="1"/>
                  </a:moveTo>
                  <a:cubicBezTo>
                    <a:pt x="2239" y="1"/>
                    <a:pt x="1" y="2239"/>
                    <a:pt x="1" y="5013"/>
                  </a:cubicBezTo>
                  <a:cubicBezTo>
                    <a:pt x="1" y="7775"/>
                    <a:pt x="2239" y="10014"/>
                    <a:pt x="5001" y="10014"/>
                  </a:cubicBezTo>
                  <a:cubicBezTo>
                    <a:pt x="7763" y="10014"/>
                    <a:pt x="10014" y="7775"/>
                    <a:pt x="10014" y="5013"/>
                  </a:cubicBezTo>
                  <a:cubicBezTo>
                    <a:pt x="10014" y="2239"/>
                    <a:pt x="7763" y="1"/>
                    <a:pt x="500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7;p23"/>
            <p:cNvSpPr/>
            <p:nvPr/>
          </p:nvSpPr>
          <p:spPr>
            <a:xfrm>
              <a:off x="8008550" y="3487763"/>
              <a:ext cx="63125" cy="63150"/>
            </a:xfrm>
            <a:custGeom>
              <a:avLst/>
              <a:gdLst/>
              <a:ahLst/>
              <a:cxnLst/>
              <a:rect l="l" t="t" r="r" b="b"/>
              <a:pathLst>
                <a:path w="2525" h="2526" extrusionOk="0">
                  <a:moveTo>
                    <a:pt x="1262" y="1"/>
                  </a:moveTo>
                  <a:cubicBezTo>
                    <a:pt x="572" y="1"/>
                    <a:pt x="0" y="561"/>
                    <a:pt x="0" y="1263"/>
                  </a:cubicBezTo>
                  <a:cubicBezTo>
                    <a:pt x="0" y="1954"/>
                    <a:pt x="572" y="2525"/>
                    <a:pt x="1262" y="2525"/>
                  </a:cubicBezTo>
                  <a:cubicBezTo>
                    <a:pt x="1965" y="2525"/>
                    <a:pt x="2524" y="1954"/>
                    <a:pt x="2524" y="1263"/>
                  </a:cubicBezTo>
                  <a:cubicBezTo>
                    <a:pt x="2524" y="561"/>
                    <a:pt x="1965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8;p23"/>
            <p:cNvSpPr/>
            <p:nvPr/>
          </p:nvSpPr>
          <p:spPr>
            <a:xfrm>
              <a:off x="7987700" y="3550888"/>
              <a:ext cx="104800" cy="48825"/>
            </a:xfrm>
            <a:custGeom>
              <a:avLst/>
              <a:gdLst/>
              <a:ahLst/>
              <a:cxnLst/>
              <a:rect l="l" t="t" r="r" b="b"/>
              <a:pathLst>
                <a:path w="4192" h="1953" extrusionOk="0">
                  <a:moveTo>
                    <a:pt x="2096" y="0"/>
                  </a:moveTo>
                  <a:cubicBezTo>
                    <a:pt x="989" y="0"/>
                    <a:pt x="72" y="857"/>
                    <a:pt x="1" y="1953"/>
                  </a:cubicBezTo>
                  <a:lnTo>
                    <a:pt x="4192" y="1953"/>
                  </a:lnTo>
                  <a:cubicBezTo>
                    <a:pt x="4120" y="857"/>
                    <a:pt x="3215" y="0"/>
                    <a:pt x="2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9;p23"/>
            <p:cNvSpPr txBox="1"/>
            <p:nvPr/>
          </p:nvSpPr>
          <p:spPr>
            <a:xfrm>
              <a:off x="5631625" y="367413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7" name="Google Shape;420;p23"/>
          <p:cNvSpPr txBox="1"/>
          <p:nvPr/>
        </p:nvSpPr>
        <p:spPr>
          <a:xfrm>
            <a:off x="1664695" y="2547821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solidFill>
                  <a:srgbClr val="6600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Sommaire</a:t>
            </a:r>
            <a:endParaRPr sz="2800" dirty="0">
              <a:solidFill>
                <a:srgbClr val="6600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9" name="Google Shape;422;p23"/>
          <p:cNvGrpSpPr/>
          <p:nvPr/>
        </p:nvGrpSpPr>
        <p:grpSpPr>
          <a:xfrm>
            <a:off x="4911407" y="2153996"/>
            <a:ext cx="2526975" cy="890237"/>
            <a:chOff x="4086475" y="976763"/>
            <a:chExt cx="2657048" cy="890237"/>
          </a:xfrm>
        </p:grpSpPr>
        <p:sp>
          <p:nvSpPr>
            <p:cNvPr id="20" name="Google Shape;423;p23"/>
            <p:cNvSpPr/>
            <p:nvPr/>
          </p:nvSpPr>
          <p:spPr>
            <a:xfrm>
              <a:off x="4758125" y="1392288"/>
              <a:ext cx="237275" cy="14600"/>
            </a:xfrm>
            <a:custGeom>
              <a:avLst/>
              <a:gdLst/>
              <a:ahLst/>
              <a:cxnLst/>
              <a:rect l="l" t="t" r="r" b="b"/>
              <a:pathLst>
                <a:path w="9491" h="584" extrusionOk="0">
                  <a:moveTo>
                    <a:pt x="1" y="0"/>
                  </a:moveTo>
                  <a:lnTo>
                    <a:pt x="1" y="584"/>
                  </a:lnTo>
                  <a:lnTo>
                    <a:pt x="9490" y="584"/>
                  </a:lnTo>
                  <a:lnTo>
                    <a:pt x="9490" y="0"/>
                  </a:lnTo>
                  <a:close/>
                </a:path>
              </a:pathLst>
            </a:custGeom>
            <a:solidFill>
              <a:srgbClr val="FCDF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4;p23"/>
            <p:cNvSpPr/>
            <p:nvPr/>
          </p:nvSpPr>
          <p:spPr>
            <a:xfrm>
              <a:off x="4757825" y="1361013"/>
              <a:ext cx="310800" cy="80400"/>
            </a:xfrm>
            <a:custGeom>
              <a:avLst/>
              <a:gdLst/>
              <a:ahLst/>
              <a:cxnLst/>
              <a:rect l="l" t="t" r="r" b="b"/>
              <a:pathLst>
                <a:path w="12432" h="3216" extrusionOk="0">
                  <a:moveTo>
                    <a:pt x="10824" y="596"/>
                  </a:moveTo>
                  <a:cubicBezTo>
                    <a:pt x="11383" y="596"/>
                    <a:pt x="11848" y="1049"/>
                    <a:pt x="11848" y="1620"/>
                  </a:cubicBezTo>
                  <a:cubicBezTo>
                    <a:pt x="11848" y="2180"/>
                    <a:pt x="11383" y="2632"/>
                    <a:pt x="10824" y="2632"/>
                  </a:cubicBezTo>
                  <a:cubicBezTo>
                    <a:pt x="10252" y="2632"/>
                    <a:pt x="9800" y="2180"/>
                    <a:pt x="9800" y="1620"/>
                  </a:cubicBezTo>
                  <a:cubicBezTo>
                    <a:pt x="9800" y="1049"/>
                    <a:pt x="10252" y="596"/>
                    <a:pt x="10824" y="596"/>
                  </a:cubicBezTo>
                  <a:close/>
                  <a:moveTo>
                    <a:pt x="10824" y="1"/>
                  </a:moveTo>
                  <a:cubicBezTo>
                    <a:pt x="10145" y="1"/>
                    <a:pt x="9562" y="406"/>
                    <a:pt x="9335" y="1001"/>
                  </a:cubicBezTo>
                  <a:lnTo>
                    <a:pt x="1" y="1001"/>
                  </a:lnTo>
                  <a:lnTo>
                    <a:pt x="1" y="2037"/>
                  </a:lnTo>
                  <a:lnTo>
                    <a:pt x="9276" y="2037"/>
                  </a:lnTo>
                  <a:cubicBezTo>
                    <a:pt x="9478" y="2787"/>
                    <a:pt x="10086" y="3216"/>
                    <a:pt x="10824" y="3216"/>
                  </a:cubicBezTo>
                  <a:cubicBezTo>
                    <a:pt x="11705" y="3216"/>
                    <a:pt x="12431" y="2489"/>
                    <a:pt x="12431" y="1608"/>
                  </a:cubicBezTo>
                  <a:cubicBezTo>
                    <a:pt x="12431" y="715"/>
                    <a:pt x="11705" y="1"/>
                    <a:pt x="1082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5;p23"/>
            <p:cNvSpPr/>
            <p:nvPr/>
          </p:nvSpPr>
          <p:spPr>
            <a:xfrm>
              <a:off x="5200150" y="1098188"/>
              <a:ext cx="1543373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7" y="1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8"/>
                    <a:pt x="477" y="24254"/>
                    <a:pt x="1060" y="24254"/>
                  </a:cubicBezTo>
                  <a:lnTo>
                    <a:pt x="53757" y="24254"/>
                  </a:lnTo>
                  <a:cubicBezTo>
                    <a:pt x="54341" y="24254"/>
                    <a:pt x="54817" y="23778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1"/>
                    <a:pt x="5375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FR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426;p23"/>
            <p:cNvSpPr/>
            <p:nvPr/>
          </p:nvSpPr>
          <p:spPr>
            <a:xfrm>
              <a:off x="6439300" y="976763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13" y="0"/>
                  </a:moveTo>
                  <a:cubicBezTo>
                    <a:pt x="2239" y="0"/>
                    <a:pt x="0" y="2238"/>
                    <a:pt x="0" y="5001"/>
                  </a:cubicBezTo>
                  <a:cubicBezTo>
                    <a:pt x="0" y="7775"/>
                    <a:pt x="2239" y="10013"/>
                    <a:pt x="5013" y="10013"/>
                  </a:cubicBezTo>
                  <a:cubicBezTo>
                    <a:pt x="7775" y="10013"/>
                    <a:pt x="10014" y="7775"/>
                    <a:pt x="10014" y="5001"/>
                  </a:cubicBezTo>
                  <a:cubicBezTo>
                    <a:pt x="10014" y="2238"/>
                    <a:pt x="7775" y="0"/>
                    <a:pt x="501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8;p23"/>
            <p:cNvSpPr/>
            <p:nvPr/>
          </p:nvSpPr>
          <p:spPr>
            <a:xfrm>
              <a:off x="6572350" y="1037163"/>
              <a:ext cx="56875" cy="56900"/>
            </a:xfrm>
            <a:custGeom>
              <a:avLst/>
              <a:gdLst/>
              <a:ahLst/>
              <a:cxnLst/>
              <a:rect l="l" t="t" r="r" b="b"/>
              <a:pathLst>
                <a:path w="2275" h="2276" extrusionOk="0">
                  <a:moveTo>
                    <a:pt x="0" y="1"/>
                  </a:moveTo>
                  <a:lnTo>
                    <a:pt x="0" y="2275"/>
                  </a:lnTo>
                  <a:lnTo>
                    <a:pt x="2275" y="2275"/>
                  </a:lnTo>
                  <a:cubicBezTo>
                    <a:pt x="2275" y="1013"/>
                    <a:pt x="1263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9;p23"/>
            <p:cNvSpPr/>
            <p:nvPr/>
          </p:nvSpPr>
          <p:spPr>
            <a:xfrm>
              <a:off x="4086475" y="1059513"/>
              <a:ext cx="683721" cy="683721"/>
            </a:xfrm>
            <a:custGeom>
              <a:avLst/>
              <a:gdLst/>
              <a:ahLst/>
              <a:cxnLst/>
              <a:rect l="l" t="t" r="r" b="b"/>
              <a:pathLst>
                <a:path w="23944" h="23944" extrusionOk="0">
                  <a:moveTo>
                    <a:pt x="11978" y="1"/>
                  </a:moveTo>
                  <a:cubicBezTo>
                    <a:pt x="5370" y="1"/>
                    <a:pt x="0" y="5370"/>
                    <a:pt x="0" y="11978"/>
                  </a:cubicBezTo>
                  <a:cubicBezTo>
                    <a:pt x="0" y="18574"/>
                    <a:pt x="5370" y="23944"/>
                    <a:pt x="11978" y="23944"/>
                  </a:cubicBezTo>
                  <a:cubicBezTo>
                    <a:pt x="18574" y="23944"/>
                    <a:pt x="23944" y="18574"/>
                    <a:pt x="23944" y="11978"/>
                  </a:cubicBezTo>
                  <a:lnTo>
                    <a:pt x="22860" y="11978"/>
                  </a:lnTo>
                  <a:cubicBezTo>
                    <a:pt x="22860" y="17979"/>
                    <a:pt x="17979" y="22861"/>
                    <a:pt x="11978" y="22861"/>
                  </a:cubicBezTo>
                  <a:cubicBezTo>
                    <a:pt x="5977" y="22861"/>
                    <a:pt x="1084" y="17979"/>
                    <a:pt x="1084" y="11978"/>
                  </a:cubicBezTo>
                  <a:cubicBezTo>
                    <a:pt x="1084" y="5966"/>
                    <a:pt x="5977" y="1084"/>
                    <a:pt x="11978" y="1084"/>
                  </a:cubicBezTo>
                  <a:lnTo>
                    <a:pt x="1197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0;p23"/>
            <p:cNvSpPr/>
            <p:nvPr/>
          </p:nvSpPr>
          <p:spPr>
            <a:xfrm>
              <a:off x="4428468" y="1059513"/>
              <a:ext cx="341718" cy="342060"/>
            </a:xfrm>
            <a:custGeom>
              <a:avLst/>
              <a:gdLst/>
              <a:ahLst/>
              <a:cxnLst/>
              <a:rect l="l" t="t" r="r" b="b"/>
              <a:pathLst>
                <a:path w="11967" h="11979" extrusionOk="0">
                  <a:moveTo>
                    <a:pt x="1" y="1"/>
                  </a:moveTo>
                  <a:lnTo>
                    <a:pt x="1" y="1084"/>
                  </a:lnTo>
                  <a:cubicBezTo>
                    <a:pt x="6002" y="1084"/>
                    <a:pt x="10883" y="5966"/>
                    <a:pt x="10883" y="11978"/>
                  </a:cubicBezTo>
                  <a:lnTo>
                    <a:pt x="11967" y="11978"/>
                  </a:lnTo>
                  <a:cubicBezTo>
                    <a:pt x="11967" y="5370"/>
                    <a:pt x="6597" y="1"/>
                    <a:pt x="1" y="1"/>
                  </a:cubicBezTo>
                  <a:close/>
                </a:path>
              </a:pathLst>
            </a:custGeom>
            <a:solidFill>
              <a:srgbClr val="FCBD24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1;p23"/>
            <p:cNvSpPr txBox="1"/>
            <p:nvPr/>
          </p:nvSpPr>
          <p:spPr>
            <a:xfrm>
              <a:off x="4086488" y="1251650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" name="Google Shape;432;p23"/>
            <p:cNvSpPr/>
            <p:nvPr/>
          </p:nvSpPr>
          <p:spPr>
            <a:xfrm rot="5400000">
              <a:off x="4356290" y="1726759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33;p23"/>
          <p:cNvGrpSpPr/>
          <p:nvPr/>
        </p:nvGrpSpPr>
        <p:grpSpPr>
          <a:xfrm>
            <a:off x="5459245" y="2970446"/>
            <a:ext cx="4002255" cy="891012"/>
            <a:chOff x="4634313" y="1793213"/>
            <a:chExt cx="3458187" cy="891012"/>
          </a:xfrm>
        </p:grpSpPr>
        <p:sp>
          <p:nvSpPr>
            <p:cNvPr id="31" name="Google Shape;434;p23"/>
            <p:cNvSpPr/>
            <p:nvPr/>
          </p:nvSpPr>
          <p:spPr>
            <a:xfrm>
              <a:off x="5305375" y="2171838"/>
              <a:ext cx="310775" cy="80400"/>
            </a:xfrm>
            <a:custGeom>
              <a:avLst/>
              <a:gdLst/>
              <a:ahLst/>
              <a:cxnLst/>
              <a:rect l="l" t="t" r="r" b="b"/>
              <a:pathLst>
                <a:path w="12431" h="3216" extrusionOk="0">
                  <a:moveTo>
                    <a:pt x="10836" y="584"/>
                  </a:moveTo>
                  <a:cubicBezTo>
                    <a:pt x="11395" y="584"/>
                    <a:pt x="11848" y="1036"/>
                    <a:pt x="11848" y="1596"/>
                  </a:cubicBezTo>
                  <a:cubicBezTo>
                    <a:pt x="11848" y="2167"/>
                    <a:pt x="11395" y="2620"/>
                    <a:pt x="10836" y="2620"/>
                  </a:cubicBezTo>
                  <a:cubicBezTo>
                    <a:pt x="10264" y="2620"/>
                    <a:pt x="9812" y="2167"/>
                    <a:pt x="9812" y="1596"/>
                  </a:cubicBezTo>
                  <a:cubicBezTo>
                    <a:pt x="9812" y="1036"/>
                    <a:pt x="10264" y="584"/>
                    <a:pt x="10836" y="584"/>
                  </a:cubicBezTo>
                  <a:close/>
                  <a:moveTo>
                    <a:pt x="10836" y="1"/>
                  </a:moveTo>
                  <a:cubicBezTo>
                    <a:pt x="10157" y="1"/>
                    <a:pt x="9574" y="417"/>
                    <a:pt x="9335" y="1013"/>
                  </a:cubicBezTo>
                  <a:lnTo>
                    <a:pt x="1" y="1013"/>
                  </a:lnTo>
                  <a:lnTo>
                    <a:pt x="1" y="2048"/>
                  </a:lnTo>
                  <a:lnTo>
                    <a:pt x="9288" y="2048"/>
                  </a:lnTo>
                  <a:cubicBezTo>
                    <a:pt x="9478" y="2644"/>
                    <a:pt x="10097" y="3215"/>
                    <a:pt x="10836" y="3215"/>
                  </a:cubicBezTo>
                  <a:cubicBezTo>
                    <a:pt x="11717" y="3215"/>
                    <a:pt x="12431" y="2489"/>
                    <a:pt x="12431" y="1608"/>
                  </a:cubicBezTo>
                  <a:cubicBezTo>
                    <a:pt x="12431" y="715"/>
                    <a:pt x="11717" y="1"/>
                    <a:pt x="10836" y="1"/>
                  </a:cubicBezTo>
                  <a:close/>
                </a:path>
              </a:pathLst>
            </a:custGeom>
            <a:solidFill>
              <a:srgbClr val="8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5;p23"/>
            <p:cNvSpPr/>
            <p:nvPr/>
          </p:nvSpPr>
          <p:spPr>
            <a:xfrm>
              <a:off x="4634313" y="1870025"/>
              <a:ext cx="341689" cy="683721"/>
            </a:xfrm>
            <a:custGeom>
              <a:avLst/>
              <a:gdLst/>
              <a:ahLst/>
              <a:cxnLst/>
              <a:rect l="l" t="t" r="r" b="b"/>
              <a:pathLst>
                <a:path w="11966" h="23944" extrusionOk="0">
                  <a:moveTo>
                    <a:pt x="11966" y="0"/>
                  </a:moveTo>
                  <a:cubicBezTo>
                    <a:pt x="5370" y="0"/>
                    <a:pt x="0" y="5370"/>
                    <a:pt x="0" y="11966"/>
                  </a:cubicBezTo>
                  <a:cubicBezTo>
                    <a:pt x="0" y="18574"/>
                    <a:pt x="5370" y="23944"/>
                    <a:pt x="11966" y="23944"/>
                  </a:cubicBezTo>
                  <a:lnTo>
                    <a:pt x="11966" y="22860"/>
                  </a:lnTo>
                  <a:cubicBezTo>
                    <a:pt x="5965" y="22860"/>
                    <a:pt x="1084" y="17979"/>
                    <a:pt x="1084" y="11966"/>
                  </a:cubicBezTo>
                  <a:cubicBezTo>
                    <a:pt x="1084" y="5965"/>
                    <a:pt x="5965" y="1084"/>
                    <a:pt x="11966" y="1084"/>
                  </a:cubicBezTo>
                  <a:lnTo>
                    <a:pt x="11966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6;p23"/>
            <p:cNvSpPr/>
            <p:nvPr/>
          </p:nvSpPr>
          <p:spPr>
            <a:xfrm>
              <a:off x="4975975" y="1870025"/>
              <a:ext cx="342060" cy="683721"/>
            </a:xfrm>
            <a:custGeom>
              <a:avLst/>
              <a:gdLst/>
              <a:ahLst/>
              <a:cxnLst/>
              <a:rect l="l" t="t" r="r" b="b"/>
              <a:pathLst>
                <a:path w="11979" h="23944" extrusionOk="0">
                  <a:moveTo>
                    <a:pt x="1" y="0"/>
                  </a:moveTo>
                  <a:lnTo>
                    <a:pt x="1" y="1084"/>
                  </a:lnTo>
                  <a:cubicBezTo>
                    <a:pt x="6014" y="1084"/>
                    <a:pt x="10895" y="5965"/>
                    <a:pt x="10895" y="11966"/>
                  </a:cubicBezTo>
                  <a:cubicBezTo>
                    <a:pt x="10895" y="17979"/>
                    <a:pt x="6014" y="22860"/>
                    <a:pt x="1" y="22860"/>
                  </a:cubicBezTo>
                  <a:lnTo>
                    <a:pt x="1" y="23944"/>
                  </a:lnTo>
                  <a:cubicBezTo>
                    <a:pt x="6609" y="23944"/>
                    <a:pt x="11979" y="18574"/>
                    <a:pt x="11979" y="11966"/>
                  </a:cubicBezTo>
                  <a:cubicBezTo>
                    <a:pt x="11979" y="5370"/>
                    <a:pt x="6609" y="0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7;p23"/>
            <p:cNvSpPr/>
            <p:nvPr/>
          </p:nvSpPr>
          <p:spPr>
            <a:xfrm>
              <a:off x="5747550" y="1914663"/>
              <a:ext cx="2344950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lnTo>
                    <a:pt x="0" y="23194"/>
                  </a:lnTo>
                  <a:cubicBezTo>
                    <a:pt x="0" y="23777"/>
                    <a:pt x="476" y="24254"/>
                    <a:pt x="1060" y="24254"/>
                  </a:cubicBezTo>
                  <a:lnTo>
                    <a:pt x="53757" y="24254"/>
                  </a:lnTo>
                  <a:cubicBezTo>
                    <a:pt x="54340" y="24254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0" y="1"/>
                    <a:pt x="53757" y="1"/>
                  </a:cubicBezTo>
                  <a:close/>
                </a:path>
              </a:pathLst>
            </a:custGeom>
            <a:solidFill>
              <a:srgbClr val="8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Principales missions</a:t>
              </a:r>
              <a:endParaRPr lang="fr-FR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438;p23"/>
            <p:cNvSpPr/>
            <p:nvPr/>
          </p:nvSpPr>
          <p:spPr>
            <a:xfrm>
              <a:off x="6986675" y="1793213"/>
              <a:ext cx="250375" cy="250350"/>
            </a:xfrm>
            <a:custGeom>
              <a:avLst/>
              <a:gdLst/>
              <a:ahLst/>
              <a:cxnLst/>
              <a:rect l="l" t="t" r="r" b="b"/>
              <a:pathLst>
                <a:path w="10015" h="10014" extrusionOk="0">
                  <a:moveTo>
                    <a:pt x="5013" y="1"/>
                  </a:moveTo>
                  <a:cubicBezTo>
                    <a:pt x="2251" y="1"/>
                    <a:pt x="1" y="2239"/>
                    <a:pt x="1" y="5001"/>
                  </a:cubicBezTo>
                  <a:cubicBezTo>
                    <a:pt x="1" y="7764"/>
                    <a:pt x="2251" y="10014"/>
                    <a:pt x="5013" y="10014"/>
                  </a:cubicBezTo>
                  <a:cubicBezTo>
                    <a:pt x="7776" y="10014"/>
                    <a:pt x="10014" y="7764"/>
                    <a:pt x="10014" y="5001"/>
                  </a:cubicBezTo>
                  <a:cubicBezTo>
                    <a:pt x="10014" y="2239"/>
                    <a:pt x="7776" y="1"/>
                    <a:pt x="50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9;p23"/>
            <p:cNvSpPr/>
            <p:nvPr/>
          </p:nvSpPr>
          <p:spPr>
            <a:xfrm>
              <a:off x="7045625" y="1851563"/>
              <a:ext cx="132775" cy="133675"/>
            </a:xfrm>
            <a:custGeom>
              <a:avLst/>
              <a:gdLst/>
              <a:ahLst/>
              <a:cxnLst/>
              <a:rect l="l" t="t" r="r" b="b"/>
              <a:pathLst>
                <a:path w="5311" h="5347" extrusionOk="0">
                  <a:moveTo>
                    <a:pt x="2655" y="1620"/>
                  </a:moveTo>
                  <a:cubicBezTo>
                    <a:pt x="3239" y="1620"/>
                    <a:pt x="3715" y="2084"/>
                    <a:pt x="3715" y="2667"/>
                  </a:cubicBezTo>
                  <a:cubicBezTo>
                    <a:pt x="3715" y="3251"/>
                    <a:pt x="3239" y="3727"/>
                    <a:pt x="2655" y="3727"/>
                  </a:cubicBezTo>
                  <a:cubicBezTo>
                    <a:pt x="2072" y="3727"/>
                    <a:pt x="1596" y="3251"/>
                    <a:pt x="1596" y="2667"/>
                  </a:cubicBezTo>
                  <a:cubicBezTo>
                    <a:pt x="1596" y="2084"/>
                    <a:pt x="2072" y="1620"/>
                    <a:pt x="2655" y="1620"/>
                  </a:cubicBezTo>
                  <a:close/>
                  <a:moveTo>
                    <a:pt x="2120" y="0"/>
                  </a:moveTo>
                  <a:cubicBezTo>
                    <a:pt x="1965" y="0"/>
                    <a:pt x="1846" y="119"/>
                    <a:pt x="1846" y="274"/>
                  </a:cubicBezTo>
                  <a:lnTo>
                    <a:pt x="1846" y="596"/>
                  </a:lnTo>
                  <a:cubicBezTo>
                    <a:pt x="1846" y="620"/>
                    <a:pt x="1822" y="655"/>
                    <a:pt x="1798" y="655"/>
                  </a:cubicBezTo>
                  <a:cubicBezTo>
                    <a:pt x="1572" y="751"/>
                    <a:pt x="1358" y="870"/>
                    <a:pt x="1179" y="1024"/>
                  </a:cubicBezTo>
                  <a:cubicBezTo>
                    <a:pt x="1165" y="1038"/>
                    <a:pt x="1147" y="1044"/>
                    <a:pt x="1130" y="1044"/>
                  </a:cubicBezTo>
                  <a:cubicBezTo>
                    <a:pt x="1118" y="1044"/>
                    <a:pt x="1106" y="1041"/>
                    <a:pt x="1096" y="1036"/>
                  </a:cubicBezTo>
                  <a:lnTo>
                    <a:pt x="905" y="917"/>
                  </a:lnTo>
                  <a:cubicBezTo>
                    <a:pt x="860" y="895"/>
                    <a:pt x="813" y="884"/>
                    <a:pt x="767" y="884"/>
                  </a:cubicBezTo>
                  <a:cubicBezTo>
                    <a:pt x="667" y="884"/>
                    <a:pt x="573" y="935"/>
                    <a:pt x="524" y="1024"/>
                  </a:cubicBezTo>
                  <a:lnTo>
                    <a:pt x="72" y="1798"/>
                  </a:lnTo>
                  <a:cubicBezTo>
                    <a:pt x="0" y="1929"/>
                    <a:pt x="48" y="2096"/>
                    <a:pt x="179" y="2179"/>
                  </a:cubicBezTo>
                  <a:lnTo>
                    <a:pt x="405" y="2310"/>
                  </a:lnTo>
                  <a:cubicBezTo>
                    <a:pt x="429" y="2322"/>
                    <a:pt x="441" y="2346"/>
                    <a:pt x="441" y="2370"/>
                  </a:cubicBezTo>
                  <a:cubicBezTo>
                    <a:pt x="417" y="2477"/>
                    <a:pt x="417" y="2572"/>
                    <a:pt x="417" y="2667"/>
                  </a:cubicBezTo>
                  <a:cubicBezTo>
                    <a:pt x="417" y="2834"/>
                    <a:pt x="429" y="2989"/>
                    <a:pt x="465" y="3144"/>
                  </a:cubicBezTo>
                  <a:cubicBezTo>
                    <a:pt x="477" y="3167"/>
                    <a:pt x="465" y="3203"/>
                    <a:pt x="441" y="3215"/>
                  </a:cubicBezTo>
                  <a:lnTo>
                    <a:pt x="262" y="3310"/>
                  </a:lnTo>
                  <a:cubicBezTo>
                    <a:pt x="131" y="3394"/>
                    <a:pt x="84" y="3560"/>
                    <a:pt x="155" y="3691"/>
                  </a:cubicBezTo>
                  <a:lnTo>
                    <a:pt x="608" y="4465"/>
                  </a:lnTo>
                  <a:cubicBezTo>
                    <a:pt x="657" y="4555"/>
                    <a:pt x="756" y="4606"/>
                    <a:pt x="856" y="4606"/>
                  </a:cubicBezTo>
                  <a:cubicBezTo>
                    <a:pt x="901" y="4606"/>
                    <a:pt x="947" y="4595"/>
                    <a:pt x="989" y="4572"/>
                  </a:cubicBezTo>
                  <a:lnTo>
                    <a:pt x="1251" y="4418"/>
                  </a:lnTo>
                  <a:cubicBezTo>
                    <a:pt x="1262" y="4412"/>
                    <a:pt x="1274" y="4409"/>
                    <a:pt x="1286" y="4409"/>
                  </a:cubicBezTo>
                  <a:cubicBezTo>
                    <a:pt x="1298" y="4409"/>
                    <a:pt x="1310" y="4412"/>
                    <a:pt x="1322" y="4418"/>
                  </a:cubicBezTo>
                  <a:cubicBezTo>
                    <a:pt x="1512" y="4561"/>
                    <a:pt x="1727" y="4668"/>
                    <a:pt x="1965" y="4739"/>
                  </a:cubicBezTo>
                  <a:cubicBezTo>
                    <a:pt x="2001" y="4751"/>
                    <a:pt x="2013" y="4775"/>
                    <a:pt x="2013" y="4799"/>
                  </a:cubicBezTo>
                  <a:lnTo>
                    <a:pt x="2013" y="5061"/>
                  </a:lnTo>
                  <a:cubicBezTo>
                    <a:pt x="2013" y="5215"/>
                    <a:pt x="2144" y="5346"/>
                    <a:pt x="2298" y="5346"/>
                  </a:cubicBezTo>
                  <a:lnTo>
                    <a:pt x="3191" y="5346"/>
                  </a:lnTo>
                  <a:cubicBezTo>
                    <a:pt x="3334" y="5346"/>
                    <a:pt x="3465" y="5215"/>
                    <a:pt x="3465" y="5061"/>
                  </a:cubicBezTo>
                  <a:lnTo>
                    <a:pt x="3465" y="4668"/>
                  </a:lnTo>
                  <a:cubicBezTo>
                    <a:pt x="3465" y="4644"/>
                    <a:pt x="3477" y="4620"/>
                    <a:pt x="3501" y="4608"/>
                  </a:cubicBezTo>
                  <a:cubicBezTo>
                    <a:pt x="3691" y="4513"/>
                    <a:pt x="3870" y="4394"/>
                    <a:pt x="4025" y="4251"/>
                  </a:cubicBezTo>
                  <a:cubicBezTo>
                    <a:pt x="4038" y="4244"/>
                    <a:pt x="4056" y="4237"/>
                    <a:pt x="4073" y="4237"/>
                  </a:cubicBezTo>
                  <a:cubicBezTo>
                    <a:pt x="4086" y="4237"/>
                    <a:pt x="4098" y="4241"/>
                    <a:pt x="4108" y="4251"/>
                  </a:cubicBezTo>
                  <a:lnTo>
                    <a:pt x="4406" y="4418"/>
                  </a:lnTo>
                  <a:cubicBezTo>
                    <a:pt x="4450" y="4446"/>
                    <a:pt x="4500" y="4459"/>
                    <a:pt x="4549" y="4459"/>
                  </a:cubicBezTo>
                  <a:cubicBezTo>
                    <a:pt x="4645" y="4459"/>
                    <a:pt x="4739" y="4409"/>
                    <a:pt x="4787" y="4322"/>
                  </a:cubicBezTo>
                  <a:lnTo>
                    <a:pt x="5239" y="3548"/>
                  </a:lnTo>
                  <a:cubicBezTo>
                    <a:pt x="5311" y="3418"/>
                    <a:pt x="5263" y="3239"/>
                    <a:pt x="5132" y="3167"/>
                  </a:cubicBezTo>
                  <a:lnTo>
                    <a:pt x="4751" y="2941"/>
                  </a:lnTo>
                  <a:cubicBezTo>
                    <a:pt x="4727" y="2929"/>
                    <a:pt x="4715" y="2906"/>
                    <a:pt x="4715" y="2882"/>
                  </a:cubicBezTo>
                  <a:cubicBezTo>
                    <a:pt x="4715" y="2810"/>
                    <a:pt x="4727" y="2739"/>
                    <a:pt x="4727" y="2667"/>
                  </a:cubicBezTo>
                  <a:cubicBezTo>
                    <a:pt x="4727" y="2536"/>
                    <a:pt x="4715" y="2405"/>
                    <a:pt x="4691" y="2286"/>
                  </a:cubicBezTo>
                  <a:cubicBezTo>
                    <a:pt x="4680" y="2251"/>
                    <a:pt x="4691" y="2227"/>
                    <a:pt x="4715" y="2215"/>
                  </a:cubicBezTo>
                  <a:lnTo>
                    <a:pt x="5049" y="2024"/>
                  </a:lnTo>
                  <a:cubicBezTo>
                    <a:pt x="5180" y="1953"/>
                    <a:pt x="5227" y="1774"/>
                    <a:pt x="5144" y="1643"/>
                  </a:cubicBezTo>
                  <a:lnTo>
                    <a:pt x="4703" y="870"/>
                  </a:lnTo>
                  <a:cubicBezTo>
                    <a:pt x="4648" y="783"/>
                    <a:pt x="4557" y="733"/>
                    <a:pt x="4463" y="733"/>
                  </a:cubicBezTo>
                  <a:cubicBezTo>
                    <a:pt x="4415" y="733"/>
                    <a:pt x="4367" y="746"/>
                    <a:pt x="4322" y="774"/>
                  </a:cubicBezTo>
                  <a:lnTo>
                    <a:pt x="3965" y="977"/>
                  </a:lnTo>
                  <a:cubicBezTo>
                    <a:pt x="3953" y="983"/>
                    <a:pt x="3941" y="986"/>
                    <a:pt x="3929" y="986"/>
                  </a:cubicBezTo>
                  <a:cubicBezTo>
                    <a:pt x="3918" y="986"/>
                    <a:pt x="3906" y="983"/>
                    <a:pt x="3894" y="977"/>
                  </a:cubicBezTo>
                  <a:cubicBezTo>
                    <a:pt x="3727" y="846"/>
                    <a:pt x="3537" y="739"/>
                    <a:pt x="3334" y="655"/>
                  </a:cubicBezTo>
                  <a:cubicBezTo>
                    <a:pt x="3310" y="655"/>
                    <a:pt x="3287" y="620"/>
                    <a:pt x="3287" y="596"/>
                  </a:cubicBezTo>
                  <a:lnTo>
                    <a:pt x="3287" y="274"/>
                  </a:lnTo>
                  <a:cubicBezTo>
                    <a:pt x="3287" y="119"/>
                    <a:pt x="3167" y="0"/>
                    <a:pt x="3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0;p23"/>
            <p:cNvSpPr txBox="1"/>
            <p:nvPr/>
          </p:nvSpPr>
          <p:spPr>
            <a:xfrm>
              <a:off x="4634313" y="2058175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" name="Google Shape;441;p23"/>
            <p:cNvSpPr/>
            <p:nvPr/>
          </p:nvSpPr>
          <p:spPr>
            <a:xfrm rot="5400000">
              <a:off x="4904127" y="2543984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442;p23"/>
          <p:cNvGrpSpPr/>
          <p:nvPr/>
        </p:nvGrpSpPr>
        <p:grpSpPr>
          <a:xfrm>
            <a:off x="5920361" y="3787490"/>
            <a:ext cx="3795139" cy="871912"/>
            <a:chOff x="5068625" y="2609688"/>
            <a:chExt cx="3795139" cy="871912"/>
          </a:xfrm>
        </p:grpSpPr>
        <p:sp>
          <p:nvSpPr>
            <p:cNvPr id="40" name="Google Shape;443;p23"/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cubicBezTo>
                    <a:pt x="5370" y="0"/>
                    <a:pt x="1" y="5370"/>
                    <a:pt x="1" y="11978"/>
                  </a:cubicBezTo>
                  <a:lnTo>
                    <a:pt x="1084" y="11978"/>
                  </a:lnTo>
                  <a:cubicBezTo>
                    <a:pt x="1084" y="5965"/>
                    <a:pt x="5966" y="1084"/>
                    <a:pt x="11978" y="1084"/>
                  </a:cubicBez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lnTo>
                    <a:pt x="11978" y="23944"/>
                  </a:ln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4;p23"/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lnTo>
                    <a:pt x="11978" y="1084"/>
                  </a:ln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cubicBezTo>
                    <a:pt x="5966" y="22860"/>
                    <a:pt x="1084" y="17979"/>
                    <a:pt x="1084" y="11978"/>
                  </a:cubicBezTo>
                  <a:lnTo>
                    <a:pt x="1" y="11978"/>
                  </a:lnTo>
                  <a:cubicBezTo>
                    <a:pt x="1" y="18574"/>
                    <a:pt x="5370" y="23944"/>
                    <a:pt x="11978" y="23944"/>
                  </a:cubicBez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rgbClr val="5EB2FC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5;p23"/>
            <p:cNvSpPr/>
            <p:nvPr/>
          </p:nvSpPr>
          <p:spPr>
            <a:xfrm>
              <a:off x="5741775" y="2974913"/>
              <a:ext cx="309000" cy="80400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560"/>
                  </a:moveTo>
                  <a:cubicBezTo>
                    <a:pt x="11312" y="560"/>
                    <a:pt x="11776" y="1013"/>
                    <a:pt x="11776" y="1584"/>
                  </a:cubicBezTo>
                  <a:cubicBezTo>
                    <a:pt x="11776" y="2144"/>
                    <a:pt x="11312" y="2596"/>
                    <a:pt x="10752" y="2596"/>
                  </a:cubicBezTo>
                  <a:cubicBezTo>
                    <a:pt x="10181" y="2596"/>
                    <a:pt x="9728" y="2144"/>
                    <a:pt x="9728" y="1584"/>
                  </a:cubicBezTo>
                  <a:cubicBezTo>
                    <a:pt x="9728" y="1013"/>
                    <a:pt x="10181" y="560"/>
                    <a:pt x="10752" y="560"/>
                  </a:cubicBezTo>
                  <a:close/>
                  <a:moveTo>
                    <a:pt x="10752" y="1"/>
                  </a:moveTo>
                  <a:cubicBezTo>
                    <a:pt x="10074" y="1"/>
                    <a:pt x="9490" y="441"/>
                    <a:pt x="9252" y="1036"/>
                  </a:cubicBezTo>
                  <a:lnTo>
                    <a:pt x="1" y="1036"/>
                  </a:lnTo>
                  <a:lnTo>
                    <a:pt x="1" y="2072"/>
                  </a:lnTo>
                  <a:lnTo>
                    <a:pt x="9204" y="2072"/>
                  </a:lnTo>
                  <a:cubicBezTo>
                    <a:pt x="9407" y="2668"/>
                    <a:pt x="10014" y="3215"/>
                    <a:pt x="10752" y="3215"/>
                  </a:cubicBezTo>
                  <a:cubicBezTo>
                    <a:pt x="11633" y="3215"/>
                    <a:pt x="12360" y="2489"/>
                    <a:pt x="12360" y="1608"/>
                  </a:cubicBezTo>
                  <a:cubicBezTo>
                    <a:pt x="12360" y="715"/>
                    <a:pt x="11633" y="1"/>
                    <a:pt x="1075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6;p23"/>
            <p:cNvSpPr/>
            <p:nvPr/>
          </p:nvSpPr>
          <p:spPr>
            <a:xfrm>
              <a:off x="6060008" y="2693926"/>
              <a:ext cx="2803756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0"/>
                  </a:moveTo>
                  <a:cubicBezTo>
                    <a:pt x="477" y="0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7"/>
                    <a:pt x="477" y="24253"/>
                    <a:pt x="1060" y="24253"/>
                  </a:cubicBezTo>
                  <a:lnTo>
                    <a:pt x="53757" y="24253"/>
                  </a:lnTo>
                  <a:cubicBezTo>
                    <a:pt x="54341" y="24253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0"/>
                    <a:pt x="5375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Défis </a:t>
              </a:r>
              <a:r>
                <a:rPr lang="fr-FR" sz="1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à relever</a:t>
              </a:r>
              <a:endParaRPr lang="fr-FR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447;p23"/>
            <p:cNvSpPr/>
            <p:nvPr/>
          </p:nvSpPr>
          <p:spPr>
            <a:xfrm>
              <a:off x="7420675" y="2609688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13" y="1"/>
                  </a:moveTo>
                  <a:cubicBezTo>
                    <a:pt x="2251" y="1"/>
                    <a:pt x="0" y="2239"/>
                    <a:pt x="0" y="5001"/>
                  </a:cubicBezTo>
                  <a:cubicBezTo>
                    <a:pt x="0" y="7763"/>
                    <a:pt x="2251" y="10014"/>
                    <a:pt x="5013" y="10014"/>
                  </a:cubicBezTo>
                  <a:cubicBezTo>
                    <a:pt x="7775" y="10014"/>
                    <a:pt x="10013" y="7763"/>
                    <a:pt x="10013" y="5001"/>
                  </a:cubicBezTo>
                  <a:cubicBezTo>
                    <a:pt x="10013" y="2239"/>
                    <a:pt x="7775" y="1"/>
                    <a:pt x="50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8;p23"/>
            <p:cNvSpPr/>
            <p:nvPr/>
          </p:nvSpPr>
          <p:spPr>
            <a:xfrm>
              <a:off x="7464725" y="2653438"/>
              <a:ext cx="162550" cy="162550"/>
            </a:xfrm>
            <a:custGeom>
              <a:avLst/>
              <a:gdLst/>
              <a:ahLst/>
              <a:cxnLst/>
              <a:rect l="l" t="t" r="r" b="b"/>
              <a:pathLst>
                <a:path w="6502" h="6502" extrusionOk="0">
                  <a:moveTo>
                    <a:pt x="4894" y="1"/>
                  </a:moveTo>
                  <a:cubicBezTo>
                    <a:pt x="4501" y="13"/>
                    <a:pt x="4120" y="167"/>
                    <a:pt x="3822" y="465"/>
                  </a:cubicBezTo>
                  <a:cubicBezTo>
                    <a:pt x="3394" y="894"/>
                    <a:pt x="3263" y="1513"/>
                    <a:pt x="3441" y="2061"/>
                  </a:cubicBezTo>
                  <a:cubicBezTo>
                    <a:pt x="3465" y="2132"/>
                    <a:pt x="3453" y="2203"/>
                    <a:pt x="3406" y="2263"/>
                  </a:cubicBezTo>
                  <a:lnTo>
                    <a:pt x="2251" y="3418"/>
                  </a:lnTo>
                  <a:cubicBezTo>
                    <a:pt x="2219" y="3450"/>
                    <a:pt x="2171" y="3466"/>
                    <a:pt x="2122" y="3466"/>
                  </a:cubicBezTo>
                  <a:cubicBezTo>
                    <a:pt x="2097" y="3466"/>
                    <a:pt x="2072" y="3462"/>
                    <a:pt x="2048" y="3454"/>
                  </a:cubicBezTo>
                  <a:cubicBezTo>
                    <a:pt x="1891" y="3404"/>
                    <a:pt x="1726" y="3378"/>
                    <a:pt x="1561" y="3378"/>
                  </a:cubicBezTo>
                  <a:cubicBezTo>
                    <a:pt x="1176" y="3378"/>
                    <a:pt x="788" y="3516"/>
                    <a:pt x="489" y="3799"/>
                  </a:cubicBezTo>
                  <a:cubicBezTo>
                    <a:pt x="167" y="4097"/>
                    <a:pt x="12" y="4501"/>
                    <a:pt x="0" y="4894"/>
                  </a:cubicBezTo>
                  <a:cubicBezTo>
                    <a:pt x="0" y="5015"/>
                    <a:pt x="93" y="5098"/>
                    <a:pt x="190" y="5098"/>
                  </a:cubicBezTo>
                  <a:cubicBezTo>
                    <a:pt x="236" y="5098"/>
                    <a:pt x="283" y="5079"/>
                    <a:pt x="322" y="5037"/>
                  </a:cubicBezTo>
                  <a:lnTo>
                    <a:pt x="905" y="4466"/>
                  </a:lnTo>
                  <a:cubicBezTo>
                    <a:pt x="941" y="4424"/>
                    <a:pt x="989" y="4403"/>
                    <a:pt x="1036" y="4403"/>
                  </a:cubicBezTo>
                  <a:cubicBezTo>
                    <a:pt x="1084" y="4403"/>
                    <a:pt x="1131" y="4424"/>
                    <a:pt x="1167" y="4466"/>
                  </a:cubicBezTo>
                  <a:lnTo>
                    <a:pt x="2036" y="5323"/>
                  </a:lnTo>
                  <a:cubicBezTo>
                    <a:pt x="2120" y="5406"/>
                    <a:pt x="2120" y="5525"/>
                    <a:pt x="2036" y="5597"/>
                  </a:cubicBezTo>
                  <a:lnTo>
                    <a:pt x="1453" y="6180"/>
                  </a:lnTo>
                  <a:cubicBezTo>
                    <a:pt x="1334" y="6299"/>
                    <a:pt x="1429" y="6502"/>
                    <a:pt x="1596" y="6502"/>
                  </a:cubicBezTo>
                  <a:cubicBezTo>
                    <a:pt x="1989" y="6490"/>
                    <a:pt x="2370" y="6335"/>
                    <a:pt x="2667" y="6049"/>
                  </a:cubicBezTo>
                  <a:cubicBezTo>
                    <a:pt x="3096" y="5609"/>
                    <a:pt x="3227" y="4990"/>
                    <a:pt x="3048" y="4442"/>
                  </a:cubicBezTo>
                  <a:cubicBezTo>
                    <a:pt x="3025" y="4370"/>
                    <a:pt x="3036" y="4299"/>
                    <a:pt x="3096" y="4239"/>
                  </a:cubicBezTo>
                  <a:lnTo>
                    <a:pt x="4239" y="3096"/>
                  </a:lnTo>
                  <a:cubicBezTo>
                    <a:pt x="4280" y="3056"/>
                    <a:pt x="4326" y="3037"/>
                    <a:pt x="4374" y="3037"/>
                  </a:cubicBezTo>
                  <a:cubicBezTo>
                    <a:pt x="4396" y="3037"/>
                    <a:pt x="4419" y="3041"/>
                    <a:pt x="4441" y="3049"/>
                  </a:cubicBezTo>
                  <a:cubicBezTo>
                    <a:pt x="4602" y="3099"/>
                    <a:pt x="4770" y="3124"/>
                    <a:pt x="4937" y="3124"/>
                  </a:cubicBezTo>
                  <a:cubicBezTo>
                    <a:pt x="5325" y="3124"/>
                    <a:pt x="5710" y="2987"/>
                    <a:pt x="6001" y="2704"/>
                  </a:cubicBezTo>
                  <a:cubicBezTo>
                    <a:pt x="6323" y="2406"/>
                    <a:pt x="6489" y="2013"/>
                    <a:pt x="6501" y="1608"/>
                  </a:cubicBezTo>
                  <a:cubicBezTo>
                    <a:pt x="6501" y="1487"/>
                    <a:pt x="6408" y="1410"/>
                    <a:pt x="6307" y="1410"/>
                  </a:cubicBezTo>
                  <a:cubicBezTo>
                    <a:pt x="6259" y="1410"/>
                    <a:pt x="6210" y="1427"/>
                    <a:pt x="6168" y="1465"/>
                  </a:cubicBezTo>
                  <a:lnTo>
                    <a:pt x="5644" y="1989"/>
                  </a:lnTo>
                  <a:cubicBezTo>
                    <a:pt x="5569" y="2064"/>
                    <a:pt x="5497" y="2096"/>
                    <a:pt x="5437" y="2096"/>
                  </a:cubicBezTo>
                  <a:cubicBezTo>
                    <a:pt x="5392" y="2096"/>
                    <a:pt x="5353" y="2079"/>
                    <a:pt x="5322" y="2049"/>
                  </a:cubicBezTo>
                  <a:lnTo>
                    <a:pt x="4453" y="1180"/>
                  </a:lnTo>
                  <a:cubicBezTo>
                    <a:pt x="4382" y="1108"/>
                    <a:pt x="4382" y="989"/>
                    <a:pt x="4453" y="906"/>
                  </a:cubicBezTo>
                  <a:lnTo>
                    <a:pt x="5037" y="334"/>
                  </a:lnTo>
                  <a:cubicBezTo>
                    <a:pt x="5156" y="203"/>
                    <a:pt x="5061" y="1"/>
                    <a:pt x="4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9;p23"/>
            <p:cNvSpPr txBox="1"/>
            <p:nvPr/>
          </p:nvSpPr>
          <p:spPr>
            <a:xfrm>
              <a:off x="5068625" y="286868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" name="Google Shape;450;p23"/>
            <p:cNvSpPr/>
            <p:nvPr/>
          </p:nvSpPr>
          <p:spPr>
            <a:xfrm rot="5400000">
              <a:off x="5338415" y="3341359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" name="Image 47">
            <a:extLst>
              <a:ext uri="{FF2B5EF4-FFF2-40B4-BE49-F238E27FC236}">
                <a16:creationId xmlns="" xmlns:a16="http://schemas.microsoft.com/office/drawing/2014/main" id="{53CFEC53-B30F-8F02-C721-E0EF6DD7A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10" y="3571979"/>
            <a:ext cx="3568391" cy="1759217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134891" y="2150877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8135979" y="2951586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8229843" y="3789405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8900934" y="4513691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3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C72A72D-5391-695C-4701-3A47C5761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00E4BEB7-41EA-9B5B-319E-F44821C9C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050AFF0F-7091-6E7C-966A-2DA0D6C66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53CFEC53-B30F-8F02-C721-E0EF6DD7A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812" y="239553"/>
            <a:ext cx="5801949" cy="28603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32DF809E-5163-A8C6-AB96-16EC1338F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332" y="5762702"/>
            <a:ext cx="3356517" cy="7963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31249" y="3314292"/>
            <a:ext cx="50065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dirty="0">
                <a:solidFill>
                  <a:srgbClr val="6600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6484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grpSp>
        <p:nvGrpSpPr>
          <p:cNvPr id="9" name="Google Shape;412;p23"/>
          <p:cNvGrpSpPr/>
          <p:nvPr/>
        </p:nvGrpSpPr>
        <p:grpSpPr>
          <a:xfrm>
            <a:off x="6397989" y="4549490"/>
            <a:ext cx="5078474" cy="744437"/>
            <a:chOff x="5631625" y="3422288"/>
            <a:chExt cx="4549411" cy="744437"/>
          </a:xfrm>
        </p:grpSpPr>
        <p:sp>
          <p:nvSpPr>
            <p:cNvPr id="10" name="Google Shape;413;p23"/>
            <p:cNvSpPr/>
            <p:nvPr/>
          </p:nvSpPr>
          <p:spPr>
            <a:xfrm>
              <a:off x="6304450" y="3783638"/>
              <a:ext cx="309000" cy="80400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632"/>
                  </a:moveTo>
                  <a:cubicBezTo>
                    <a:pt x="11324" y="632"/>
                    <a:pt x="11776" y="1084"/>
                    <a:pt x="11776" y="1644"/>
                  </a:cubicBezTo>
                  <a:cubicBezTo>
                    <a:pt x="11776" y="2215"/>
                    <a:pt x="11324" y="2668"/>
                    <a:pt x="10752" y="2668"/>
                  </a:cubicBezTo>
                  <a:cubicBezTo>
                    <a:pt x="10193" y="2668"/>
                    <a:pt x="9740" y="2215"/>
                    <a:pt x="9740" y="1644"/>
                  </a:cubicBezTo>
                  <a:cubicBezTo>
                    <a:pt x="9740" y="1084"/>
                    <a:pt x="10193" y="632"/>
                    <a:pt x="10752" y="632"/>
                  </a:cubicBezTo>
                  <a:close/>
                  <a:moveTo>
                    <a:pt x="10752" y="1"/>
                  </a:moveTo>
                  <a:cubicBezTo>
                    <a:pt x="10086" y="1"/>
                    <a:pt x="9502" y="537"/>
                    <a:pt x="9264" y="977"/>
                  </a:cubicBezTo>
                  <a:lnTo>
                    <a:pt x="1" y="977"/>
                  </a:lnTo>
                  <a:lnTo>
                    <a:pt x="1" y="2025"/>
                  </a:lnTo>
                  <a:lnTo>
                    <a:pt x="9216" y="2025"/>
                  </a:lnTo>
                  <a:cubicBezTo>
                    <a:pt x="9407" y="2763"/>
                    <a:pt x="10026" y="3215"/>
                    <a:pt x="10752" y="3215"/>
                  </a:cubicBezTo>
                  <a:cubicBezTo>
                    <a:pt x="11645" y="3215"/>
                    <a:pt x="12360" y="2501"/>
                    <a:pt x="12360" y="1608"/>
                  </a:cubicBezTo>
                  <a:cubicBezTo>
                    <a:pt x="12360" y="727"/>
                    <a:pt x="11645" y="1"/>
                    <a:pt x="1075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4;p23"/>
            <p:cNvSpPr/>
            <p:nvPr/>
          </p:nvSpPr>
          <p:spPr>
            <a:xfrm>
              <a:off x="5631625" y="3483064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66" y="1084"/>
                  </a:moveTo>
                  <a:cubicBezTo>
                    <a:pt x="17979" y="1084"/>
                    <a:pt x="22861" y="5965"/>
                    <a:pt x="22861" y="11966"/>
                  </a:cubicBezTo>
                  <a:cubicBezTo>
                    <a:pt x="22861" y="17978"/>
                    <a:pt x="17979" y="22860"/>
                    <a:pt x="11966" y="22860"/>
                  </a:cubicBezTo>
                  <a:cubicBezTo>
                    <a:pt x="5966" y="22860"/>
                    <a:pt x="1084" y="17978"/>
                    <a:pt x="1084" y="11966"/>
                  </a:cubicBezTo>
                  <a:cubicBezTo>
                    <a:pt x="1084" y="5965"/>
                    <a:pt x="5966" y="1084"/>
                    <a:pt x="11966" y="1084"/>
                  </a:cubicBezTo>
                  <a:close/>
                  <a:moveTo>
                    <a:pt x="11966" y="0"/>
                  </a:moveTo>
                  <a:cubicBezTo>
                    <a:pt x="5370" y="0"/>
                    <a:pt x="1" y="5370"/>
                    <a:pt x="1" y="11966"/>
                  </a:cubicBezTo>
                  <a:cubicBezTo>
                    <a:pt x="1" y="18574"/>
                    <a:pt x="5370" y="23943"/>
                    <a:pt x="11966" y="23943"/>
                  </a:cubicBezTo>
                  <a:cubicBezTo>
                    <a:pt x="18574" y="23943"/>
                    <a:pt x="23944" y="18574"/>
                    <a:pt x="23944" y="11966"/>
                  </a:cubicBezTo>
                  <a:cubicBezTo>
                    <a:pt x="23944" y="5370"/>
                    <a:pt x="18574" y="0"/>
                    <a:pt x="11966" y="0"/>
                  </a:cubicBezTo>
                  <a:close/>
                </a:path>
              </a:pathLst>
            </a:custGeom>
            <a:solidFill>
              <a:srgbClr val="88C2A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5;p23"/>
            <p:cNvSpPr/>
            <p:nvPr/>
          </p:nvSpPr>
          <p:spPr>
            <a:xfrm>
              <a:off x="6743500" y="3547613"/>
              <a:ext cx="3437536" cy="606350"/>
            </a:xfrm>
            <a:custGeom>
              <a:avLst/>
              <a:gdLst/>
              <a:ahLst/>
              <a:cxnLst/>
              <a:rect l="l" t="t" r="r" b="b"/>
              <a:pathLst>
                <a:path w="54829" h="24254" extrusionOk="0">
                  <a:moveTo>
                    <a:pt x="1072" y="0"/>
                  </a:moveTo>
                  <a:cubicBezTo>
                    <a:pt x="477" y="0"/>
                    <a:pt x="1" y="476"/>
                    <a:pt x="1" y="1060"/>
                  </a:cubicBezTo>
                  <a:lnTo>
                    <a:pt x="1" y="23182"/>
                  </a:lnTo>
                  <a:cubicBezTo>
                    <a:pt x="1" y="23777"/>
                    <a:pt x="477" y="24253"/>
                    <a:pt x="1072" y="24253"/>
                  </a:cubicBezTo>
                  <a:lnTo>
                    <a:pt x="53757" y="24253"/>
                  </a:lnTo>
                  <a:cubicBezTo>
                    <a:pt x="54353" y="24253"/>
                    <a:pt x="54829" y="23777"/>
                    <a:pt x="54829" y="23182"/>
                  </a:cubicBezTo>
                  <a:lnTo>
                    <a:pt x="54829" y="1060"/>
                  </a:lnTo>
                  <a:cubicBezTo>
                    <a:pt x="54829" y="476"/>
                    <a:pt x="54353" y="0"/>
                    <a:pt x="53757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Pistes d’amélioration de l’efficacité des DR</a:t>
              </a:r>
            </a:p>
          </p:txBody>
        </p:sp>
        <p:sp>
          <p:nvSpPr>
            <p:cNvPr id="13" name="Google Shape;416;p23"/>
            <p:cNvSpPr/>
            <p:nvPr/>
          </p:nvSpPr>
          <p:spPr>
            <a:xfrm>
              <a:off x="7915075" y="3422288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01" y="1"/>
                  </a:moveTo>
                  <a:cubicBezTo>
                    <a:pt x="2239" y="1"/>
                    <a:pt x="1" y="2239"/>
                    <a:pt x="1" y="5013"/>
                  </a:cubicBezTo>
                  <a:cubicBezTo>
                    <a:pt x="1" y="7775"/>
                    <a:pt x="2239" y="10014"/>
                    <a:pt x="5001" y="10014"/>
                  </a:cubicBezTo>
                  <a:cubicBezTo>
                    <a:pt x="7763" y="10014"/>
                    <a:pt x="10014" y="7775"/>
                    <a:pt x="10014" y="5013"/>
                  </a:cubicBezTo>
                  <a:cubicBezTo>
                    <a:pt x="10014" y="2239"/>
                    <a:pt x="7763" y="1"/>
                    <a:pt x="500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7;p23"/>
            <p:cNvSpPr/>
            <p:nvPr/>
          </p:nvSpPr>
          <p:spPr>
            <a:xfrm>
              <a:off x="8008550" y="3487763"/>
              <a:ext cx="63125" cy="63150"/>
            </a:xfrm>
            <a:custGeom>
              <a:avLst/>
              <a:gdLst/>
              <a:ahLst/>
              <a:cxnLst/>
              <a:rect l="l" t="t" r="r" b="b"/>
              <a:pathLst>
                <a:path w="2525" h="2526" extrusionOk="0">
                  <a:moveTo>
                    <a:pt x="1262" y="1"/>
                  </a:moveTo>
                  <a:cubicBezTo>
                    <a:pt x="572" y="1"/>
                    <a:pt x="0" y="561"/>
                    <a:pt x="0" y="1263"/>
                  </a:cubicBezTo>
                  <a:cubicBezTo>
                    <a:pt x="0" y="1954"/>
                    <a:pt x="572" y="2525"/>
                    <a:pt x="1262" y="2525"/>
                  </a:cubicBezTo>
                  <a:cubicBezTo>
                    <a:pt x="1965" y="2525"/>
                    <a:pt x="2524" y="1954"/>
                    <a:pt x="2524" y="1263"/>
                  </a:cubicBezTo>
                  <a:cubicBezTo>
                    <a:pt x="2524" y="561"/>
                    <a:pt x="1965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8;p23"/>
            <p:cNvSpPr/>
            <p:nvPr/>
          </p:nvSpPr>
          <p:spPr>
            <a:xfrm>
              <a:off x="7987700" y="3550888"/>
              <a:ext cx="104800" cy="48825"/>
            </a:xfrm>
            <a:custGeom>
              <a:avLst/>
              <a:gdLst/>
              <a:ahLst/>
              <a:cxnLst/>
              <a:rect l="l" t="t" r="r" b="b"/>
              <a:pathLst>
                <a:path w="4192" h="1953" extrusionOk="0">
                  <a:moveTo>
                    <a:pt x="2096" y="0"/>
                  </a:moveTo>
                  <a:cubicBezTo>
                    <a:pt x="989" y="0"/>
                    <a:pt x="72" y="857"/>
                    <a:pt x="1" y="1953"/>
                  </a:cubicBezTo>
                  <a:lnTo>
                    <a:pt x="4192" y="1953"/>
                  </a:lnTo>
                  <a:cubicBezTo>
                    <a:pt x="4120" y="857"/>
                    <a:pt x="3215" y="0"/>
                    <a:pt x="2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9;p23"/>
            <p:cNvSpPr txBox="1"/>
            <p:nvPr/>
          </p:nvSpPr>
          <p:spPr>
            <a:xfrm>
              <a:off x="5631625" y="367413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7" name="Google Shape;420;p23"/>
          <p:cNvSpPr txBox="1"/>
          <p:nvPr/>
        </p:nvSpPr>
        <p:spPr>
          <a:xfrm>
            <a:off x="1664695" y="2547821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solidFill>
                  <a:srgbClr val="6600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Sommaire</a:t>
            </a:r>
            <a:endParaRPr sz="2800" dirty="0">
              <a:solidFill>
                <a:srgbClr val="6600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9" name="Google Shape;422;p23"/>
          <p:cNvGrpSpPr/>
          <p:nvPr/>
        </p:nvGrpSpPr>
        <p:grpSpPr>
          <a:xfrm>
            <a:off x="4911407" y="2153996"/>
            <a:ext cx="2526975" cy="890237"/>
            <a:chOff x="4086475" y="976763"/>
            <a:chExt cx="2657048" cy="890237"/>
          </a:xfrm>
        </p:grpSpPr>
        <p:sp>
          <p:nvSpPr>
            <p:cNvPr id="20" name="Google Shape;423;p23"/>
            <p:cNvSpPr/>
            <p:nvPr/>
          </p:nvSpPr>
          <p:spPr>
            <a:xfrm>
              <a:off x="4758125" y="1392288"/>
              <a:ext cx="237275" cy="14600"/>
            </a:xfrm>
            <a:custGeom>
              <a:avLst/>
              <a:gdLst/>
              <a:ahLst/>
              <a:cxnLst/>
              <a:rect l="l" t="t" r="r" b="b"/>
              <a:pathLst>
                <a:path w="9491" h="584" extrusionOk="0">
                  <a:moveTo>
                    <a:pt x="1" y="0"/>
                  </a:moveTo>
                  <a:lnTo>
                    <a:pt x="1" y="584"/>
                  </a:lnTo>
                  <a:lnTo>
                    <a:pt x="9490" y="584"/>
                  </a:lnTo>
                  <a:lnTo>
                    <a:pt x="9490" y="0"/>
                  </a:lnTo>
                  <a:close/>
                </a:path>
              </a:pathLst>
            </a:custGeom>
            <a:solidFill>
              <a:srgbClr val="FCDF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4;p23"/>
            <p:cNvSpPr/>
            <p:nvPr/>
          </p:nvSpPr>
          <p:spPr>
            <a:xfrm>
              <a:off x="4757825" y="1361013"/>
              <a:ext cx="310800" cy="80400"/>
            </a:xfrm>
            <a:custGeom>
              <a:avLst/>
              <a:gdLst/>
              <a:ahLst/>
              <a:cxnLst/>
              <a:rect l="l" t="t" r="r" b="b"/>
              <a:pathLst>
                <a:path w="12432" h="3216" extrusionOk="0">
                  <a:moveTo>
                    <a:pt x="10824" y="596"/>
                  </a:moveTo>
                  <a:cubicBezTo>
                    <a:pt x="11383" y="596"/>
                    <a:pt x="11848" y="1049"/>
                    <a:pt x="11848" y="1620"/>
                  </a:cubicBezTo>
                  <a:cubicBezTo>
                    <a:pt x="11848" y="2180"/>
                    <a:pt x="11383" y="2632"/>
                    <a:pt x="10824" y="2632"/>
                  </a:cubicBezTo>
                  <a:cubicBezTo>
                    <a:pt x="10252" y="2632"/>
                    <a:pt x="9800" y="2180"/>
                    <a:pt x="9800" y="1620"/>
                  </a:cubicBezTo>
                  <a:cubicBezTo>
                    <a:pt x="9800" y="1049"/>
                    <a:pt x="10252" y="596"/>
                    <a:pt x="10824" y="596"/>
                  </a:cubicBezTo>
                  <a:close/>
                  <a:moveTo>
                    <a:pt x="10824" y="1"/>
                  </a:moveTo>
                  <a:cubicBezTo>
                    <a:pt x="10145" y="1"/>
                    <a:pt x="9562" y="406"/>
                    <a:pt x="9335" y="1001"/>
                  </a:cubicBezTo>
                  <a:lnTo>
                    <a:pt x="1" y="1001"/>
                  </a:lnTo>
                  <a:lnTo>
                    <a:pt x="1" y="2037"/>
                  </a:lnTo>
                  <a:lnTo>
                    <a:pt x="9276" y="2037"/>
                  </a:lnTo>
                  <a:cubicBezTo>
                    <a:pt x="9478" y="2787"/>
                    <a:pt x="10086" y="3216"/>
                    <a:pt x="10824" y="3216"/>
                  </a:cubicBezTo>
                  <a:cubicBezTo>
                    <a:pt x="11705" y="3216"/>
                    <a:pt x="12431" y="2489"/>
                    <a:pt x="12431" y="1608"/>
                  </a:cubicBezTo>
                  <a:cubicBezTo>
                    <a:pt x="12431" y="715"/>
                    <a:pt x="11705" y="1"/>
                    <a:pt x="1082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5;p23"/>
            <p:cNvSpPr/>
            <p:nvPr/>
          </p:nvSpPr>
          <p:spPr>
            <a:xfrm>
              <a:off x="5200150" y="1098188"/>
              <a:ext cx="1543373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7" y="1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8"/>
                    <a:pt x="477" y="24254"/>
                    <a:pt x="1060" y="24254"/>
                  </a:cubicBezTo>
                  <a:lnTo>
                    <a:pt x="53757" y="24254"/>
                  </a:lnTo>
                  <a:cubicBezTo>
                    <a:pt x="54341" y="24254"/>
                    <a:pt x="54817" y="23778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1"/>
                    <a:pt x="5375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3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FR" sz="13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426;p23"/>
            <p:cNvSpPr/>
            <p:nvPr/>
          </p:nvSpPr>
          <p:spPr>
            <a:xfrm>
              <a:off x="6439300" y="976763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13" y="0"/>
                  </a:moveTo>
                  <a:cubicBezTo>
                    <a:pt x="2239" y="0"/>
                    <a:pt x="0" y="2238"/>
                    <a:pt x="0" y="5001"/>
                  </a:cubicBezTo>
                  <a:cubicBezTo>
                    <a:pt x="0" y="7775"/>
                    <a:pt x="2239" y="10013"/>
                    <a:pt x="5013" y="10013"/>
                  </a:cubicBezTo>
                  <a:cubicBezTo>
                    <a:pt x="7775" y="10013"/>
                    <a:pt x="10014" y="7775"/>
                    <a:pt x="10014" y="5001"/>
                  </a:cubicBezTo>
                  <a:cubicBezTo>
                    <a:pt x="10014" y="2238"/>
                    <a:pt x="7775" y="0"/>
                    <a:pt x="501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8;p23"/>
            <p:cNvSpPr/>
            <p:nvPr/>
          </p:nvSpPr>
          <p:spPr>
            <a:xfrm>
              <a:off x="6572350" y="1037163"/>
              <a:ext cx="56875" cy="56900"/>
            </a:xfrm>
            <a:custGeom>
              <a:avLst/>
              <a:gdLst/>
              <a:ahLst/>
              <a:cxnLst/>
              <a:rect l="l" t="t" r="r" b="b"/>
              <a:pathLst>
                <a:path w="2275" h="2276" extrusionOk="0">
                  <a:moveTo>
                    <a:pt x="0" y="1"/>
                  </a:moveTo>
                  <a:lnTo>
                    <a:pt x="0" y="2275"/>
                  </a:lnTo>
                  <a:lnTo>
                    <a:pt x="2275" y="2275"/>
                  </a:lnTo>
                  <a:cubicBezTo>
                    <a:pt x="2275" y="1013"/>
                    <a:pt x="1263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9;p23"/>
            <p:cNvSpPr/>
            <p:nvPr/>
          </p:nvSpPr>
          <p:spPr>
            <a:xfrm>
              <a:off x="4086475" y="1059513"/>
              <a:ext cx="683721" cy="683721"/>
            </a:xfrm>
            <a:custGeom>
              <a:avLst/>
              <a:gdLst/>
              <a:ahLst/>
              <a:cxnLst/>
              <a:rect l="l" t="t" r="r" b="b"/>
              <a:pathLst>
                <a:path w="23944" h="23944" extrusionOk="0">
                  <a:moveTo>
                    <a:pt x="11978" y="1"/>
                  </a:moveTo>
                  <a:cubicBezTo>
                    <a:pt x="5370" y="1"/>
                    <a:pt x="0" y="5370"/>
                    <a:pt x="0" y="11978"/>
                  </a:cubicBezTo>
                  <a:cubicBezTo>
                    <a:pt x="0" y="18574"/>
                    <a:pt x="5370" y="23944"/>
                    <a:pt x="11978" y="23944"/>
                  </a:cubicBezTo>
                  <a:cubicBezTo>
                    <a:pt x="18574" y="23944"/>
                    <a:pt x="23944" y="18574"/>
                    <a:pt x="23944" y="11978"/>
                  </a:cubicBezTo>
                  <a:lnTo>
                    <a:pt x="22860" y="11978"/>
                  </a:lnTo>
                  <a:cubicBezTo>
                    <a:pt x="22860" y="17979"/>
                    <a:pt x="17979" y="22861"/>
                    <a:pt x="11978" y="22861"/>
                  </a:cubicBezTo>
                  <a:cubicBezTo>
                    <a:pt x="5977" y="22861"/>
                    <a:pt x="1084" y="17979"/>
                    <a:pt x="1084" y="11978"/>
                  </a:cubicBezTo>
                  <a:cubicBezTo>
                    <a:pt x="1084" y="5966"/>
                    <a:pt x="5977" y="1084"/>
                    <a:pt x="11978" y="1084"/>
                  </a:cubicBezTo>
                  <a:lnTo>
                    <a:pt x="1197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0;p23"/>
            <p:cNvSpPr/>
            <p:nvPr/>
          </p:nvSpPr>
          <p:spPr>
            <a:xfrm>
              <a:off x="4428468" y="1059513"/>
              <a:ext cx="341718" cy="342060"/>
            </a:xfrm>
            <a:custGeom>
              <a:avLst/>
              <a:gdLst/>
              <a:ahLst/>
              <a:cxnLst/>
              <a:rect l="l" t="t" r="r" b="b"/>
              <a:pathLst>
                <a:path w="11967" h="11979" extrusionOk="0">
                  <a:moveTo>
                    <a:pt x="1" y="1"/>
                  </a:moveTo>
                  <a:lnTo>
                    <a:pt x="1" y="1084"/>
                  </a:lnTo>
                  <a:cubicBezTo>
                    <a:pt x="6002" y="1084"/>
                    <a:pt x="10883" y="5966"/>
                    <a:pt x="10883" y="11978"/>
                  </a:cubicBezTo>
                  <a:lnTo>
                    <a:pt x="11967" y="11978"/>
                  </a:lnTo>
                  <a:cubicBezTo>
                    <a:pt x="11967" y="5370"/>
                    <a:pt x="6597" y="1"/>
                    <a:pt x="1" y="1"/>
                  </a:cubicBezTo>
                  <a:close/>
                </a:path>
              </a:pathLst>
            </a:custGeom>
            <a:solidFill>
              <a:srgbClr val="FCBD24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1;p23"/>
            <p:cNvSpPr txBox="1"/>
            <p:nvPr/>
          </p:nvSpPr>
          <p:spPr>
            <a:xfrm>
              <a:off x="4086488" y="1251650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" name="Google Shape;432;p23"/>
            <p:cNvSpPr/>
            <p:nvPr/>
          </p:nvSpPr>
          <p:spPr>
            <a:xfrm rot="5400000">
              <a:off x="4356290" y="1726759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33;p23"/>
          <p:cNvGrpSpPr/>
          <p:nvPr/>
        </p:nvGrpSpPr>
        <p:grpSpPr>
          <a:xfrm>
            <a:off x="5459245" y="2970446"/>
            <a:ext cx="4002255" cy="891012"/>
            <a:chOff x="4634313" y="1793213"/>
            <a:chExt cx="3458187" cy="891012"/>
          </a:xfrm>
        </p:grpSpPr>
        <p:sp>
          <p:nvSpPr>
            <p:cNvPr id="31" name="Google Shape;434;p23"/>
            <p:cNvSpPr/>
            <p:nvPr/>
          </p:nvSpPr>
          <p:spPr>
            <a:xfrm>
              <a:off x="5305375" y="2171838"/>
              <a:ext cx="310775" cy="80400"/>
            </a:xfrm>
            <a:custGeom>
              <a:avLst/>
              <a:gdLst/>
              <a:ahLst/>
              <a:cxnLst/>
              <a:rect l="l" t="t" r="r" b="b"/>
              <a:pathLst>
                <a:path w="12431" h="3216" extrusionOk="0">
                  <a:moveTo>
                    <a:pt x="10836" y="584"/>
                  </a:moveTo>
                  <a:cubicBezTo>
                    <a:pt x="11395" y="584"/>
                    <a:pt x="11848" y="1036"/>
                    <a:pt x="11848" y="1596"/>
                  </a:cubicBezTo>
                  <a:cubicBezTo>
                    <a:pt x="11848" y="2167"/>
                    <a:pt x="11395" y="2620"/>
                    <a:pt x="10836" y="2620"/>
                  </a:cubicBezTo>
                  <a:cubicBezTo>
                    <a:pt x="10264" y="2620"/>
                    <a:pt x="9812" y="2167"/>
                    <a:pt x="9812" y="1596"/>
                  </a:cubicBezTo>
                  <a:cubicBezTo>
                    <a:pt x="9812" y="1036"/>
                    <a:pt x="10264" y="584"/>
                    <a:pt x="10836" y="584"/>
                  </a:cubicBezTo>
                  <a:close/>
                  <a:moveTo>
                    <a:pt x="10836" y="1"/>
                  </a:moveTo>
                  <a:cubicBezTo>
                    <a:pt x="10157" y="1"/>
                    <a:pt x="9574" y="417"/>
                    <a:pt x="9335" y="1013"/>
                  </a:cubicBezTo>
                  <a:lnTo>
                    <a:pt x="1" y="1013"/>
                  </a:lnTo>
                  <a:lnTo>
                    <a:pt x="1" y="2048"/>
                  </a:lnTo>
                  <a:lnTo>
                    <a:pt x="9288" y="2048"/>
                  </a:lnTo>
                  <a:cubicBezTo>
                    <a:pt x="9478" y="2644"/>
                    <a:pt x="10097" y="3215"/>
                    <a:pt x="10836" y="3215"/>
                  </a:cubicBezTo>
                  <a:cubicBezTo>
                    <a:pt x="11717" y="3215"/>
                    <a:pt x="12431" y="2489"/>
                    <a:pt x="12431" y="1608"/>
                  </a:cubicBezTo>
                  <a:cubicBezTo>
                    <a:pt x="12431" y="715"/>
                    <a:pt x="11717" y="1"/>
                    <a:pt x="10836" y="1"/>
                  </a:cubicBezTo>
                  <a:close/>
                </a:path>
              </a:pathLst>
            </a:custGeom>
            <a:solidFill>
              <a:srgbClr val="8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5;p23"/>
            <p:cNvSpPr/>
            <p:nvPr/>
          </p:nvSpPr>
          <p:spPr>
            <a:xfrm>
              <a:off x="4634313" y="1870025"/>
              <a:ext cx="341689" cy="683721"/>
            </a:xfrm>
            <a:custGeom>
              <a:avLst/>
              <a:gdLst/>
              <a:ahLst/>
              <a:cxnLst/>
              <a:rect l="l" t="t" r="r" b="b"/>
              <a:pathLst>
                <a:path w="11966" h="23944" extrusionOk="0">
                  <a:moveTo>
                    <a:pt x="11966" y="0"/>
                  </a:moveTo>
                  <a:cubicBezTo>
                    <a:pt x="5370" y="0"/>
                    <a:pt x="0" y="5370"/>
                    <a:pt x="0" y="11966"/>
                  </a:cubicBezTo>
                  <a:cubicBezTo>
                    <a:pt x="0" y="18574"/>
                    <a:pt x="5370" y="23944"/>
                    <a:pt x="11966" y="23944"/>
                  </a:cubicBezTo>
                  <a:lnTo>
                    <a:pt x="11966" y="22860"/>
                  </a:lnTo>
                  <a:cubicBezTo>
                    <a:pt x="5965" y="22860"/>
                    <a:pt x="1084" y="17979"/>
                    <a:pt x="1084" y="11966"/>
                  </a:cubicBezTo>
                  <a:cubicBezTo>
                    <a:pt x="1084" y="5965"/>
                    <a:pt x="5965" y="1084"/>
                    <a:pt x="11966" y="1084"/>
                  </a:cubicBezTo>
                  <a:lnTo>
                    <a:pt x="11966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6;p23"/>
            <p:cNvSpPr/>
            <p:nvPr/>
          </p:nvSpPr>
          <p:spPr>
            <a:xfrm>
              <a:off x="4975975" y="1870025"/>
              <a:ext cx="342060" cy="683721"/>
            </a:xfrm>
            <a:custGeom>
              <a:avLst/>
              <a:gdLst/>
              <a:ahLst/>
              <a:cxnLst/>
              <a:rect l="l" t="t" r="r" b="b"/>
              <a:pathLst>
                <a:path w="11979" h="23944" extrusionOk="0">
                  <a:moveTo>
                    <a:pt x="1" y="0"/>
                  </a:moveTo>
                  <a:lnTo>
                    <a:pt x="1" y="1084"/>
                  </a:lnTo>
                  <a:cubicBezTo>
                    <a:pt x="6014" y="1084"/>
                    <a:pt x="10895" y="5965"/>
                    <a:pt x="10895" y="11966"/>
                  </a:cubicBezTo>
                  <a:cubicBezTo>
                    <a:pt x="10895" y="17979"/>
                    <a:pt x="6014" y="22860"/>
                    <a:pt x="1" y="22860"/>
                  </a:cubicBezTo>
                  <a:lnTo>
                    <a:pt x="1" y="23944"/>
                  </a:lnTo>
                  <a:cubicBezTo>
                    <a:pt x="6609" y="23944"/>
                    <a:pt x="11979" y="18574"/>
                    <a:pt x="11979" y="11966"/>
                  </a:cubicBezTo>
                  <a:cubicBezTo>
                    <a:pt x="11979" y="5370"/>
                    <a:pt x="6609" y="0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7;p23"/>
            <p:cNvSpPr/>
            <p:nvPr/>
          </p:nvSpPr>
          <p:spPr>
            <a:xfrm>
              <a:off x="5747550" y="1914663"/>
              <a:ext cx="2344950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lnTo>
                    <a:pt x="0" y="23194"/>
                  </a:lnTo>
                  <a:cubicBezTo>
                    <a:pt x="0" y="23777"/>
                    <a:pt x="476" y="24254"/>
                    <a:pt x="1060" y="24254"/>
                  </a:cubicBezTo>
                  <a:lnTo>
                    <a:pt x="53757" y="24254"/>
                  </a:lnTo>
                  <a:cubicBezTo>
                    <a:pt x="54340" y="24254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0" y="1"/>
                    <a:pt x="53757" y="1"/>
                  </a:cubicBezTo>
                  <a:close/>
                </a:path>
              </a:pathLst>
            </a:custGeom>
            <a:solidFill>
              <a:srgbClr val="8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3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Principales missions </a:t>
              </a:r>
              <a:endParaRPr lang="fr-FR" sz="13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438;p23"/>
            <p:cNvSpPr/>
            <p:nvPr/>
          </p:nvSpPr>
          <p:spPr>
            <a:xfrm>
              <a:off x="6986675" y="1793213"/>
              <a:ext cx="250375" cy="250350"/>
            </a:xfrm>
            <a:custGeom>
              <a:avLst/>
              <a:gdLst/>
              <a:ahLst/>
              <a:cxnLst/>
              <a:rect l="l" t="t" r="r" b="b"/>
              <a:pathLst>
                <a:path w="10015" h="10014" extrusionOk="0">
                  <a:moveTo>
                    <a:pt x="5013" y="1"/>
                  </a:moveTo>
                  <a:cubicBezTo>
                    <a:pt x="2251" y="1"/>
                    <a:pt x="1" y="2239"/>
                    <a:pt x="1" y="5001"/>
                  </a:cubicBezTo>
                  <a:cubicBezTo>
                    <a:pt x="1" y="7764"/>
                    <a:pt x="2251" y="10014"/>
                    <a:pt x="5013" y="10014"/>
                  </a:cubicBezTo>
                  <a:cubicBezTo>
                    <a:pt x="7776" y="10014"/>
                    <a:pt x="10014" y="7764"/>
                    <a:pt x="10014" y="5001"/>
                  </a:cubicBezTo>
                  <a:cubicBezTo>
                    <a:pt x="10014" y="2239"/>
                    <a:pt x="7776" y="1"/>
                    <a:pt x="50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9;p23"/>
            <p:cNvSpPr/>
            <p:nvPr/>
          </p:nvSpPr>
          <p:spPr>
            <a:xfrm>
              <a:off x="7045625" y="1851563"/>
              <a:ext cx="132775" cy="133675"/>
            </a:xfrm>
            <a:custGeom>
              <a:avLst/>
              <a:gdLst/>
              <a:ahLst/>
              <a:cxnLst/>
              <a:rect l="l" t="t" r="r" b="b"/>
              <a:pathLst>
                <a:path w="5311" h="5347" extrusionOk="0">
                  <a:moveTo>
                    <a:pt x="2655" y="1620"/>
                  </a:moveTo>
                  <a:cubicBezTo>
                    <a:pt x="3239" y="1620"/>
                    <a:pt x="3715" y="2084"/>
                    <a:pt x="3715" y="2667"/>
                  </a:cubicBezTo>
                  <a:cubicBezTo>
                    <a:pt x="3715" y="3251"/>
                    <a:pt x="3239" y="3727"/>
                    <a:pt x="2655" y="3727"/>
                  </a:cubicBezTo>
                  <a:cubicBezTo>
                    <a:pt x="2072" y="3727"/>
                    <a:pt x="1596" y="3251"/>
                    <a:pt x="1596" y="2667"/>
                  </a:cubicBezTo>
                  <a:cubicBezTo>
                    <a:pt x="1596" y="2084"/>
                    <a:pt x="2072" y="1620"/>
                    <a:pt x="2655" y="1620"/>
                  </a:cubicBezTo>
                  <a:close/>
                  <a:moveTo>
                    <a:pt x="2120" y="0"/>
                  </a:moveTo>
                  <a:cubicBezTo>
                    <a:pt x="1965" y="0"/>
                    <a:pt x="1846" y="119"/>
                    <a:pt x="1846" y="274"/>
                  </a:cubicBezTo>
                  <a:lnTo>
                    <a:pt x="1846" y="596"/>
                  </a:lnTo>
                  <a:cubicBezTo>
                    <a:pt x="1846" y="620"/>
                    <a:pt x="1822" y="655"/>
                    <a:pt x="1798" y="655"/>
                  </a:cubicBezTo>
                  <a:cubicBezTo>
                    <a:pt x="1572" y="751"/>
                    <a:pt x="1358" y="870"/>
                    <a:pt x="1179" y="1024"/>
                  </a:cubicBezTo>
                  <a:cubicBezTo>
                    <a:pt x="1165" y="1038"/>
                    <a:pt x="1147" y="1044"/>
                    <a:pt x="1130" y="1044"/>
                  </a:cubicBezTo>
                  <a:cubicBezTo>
                    <a:pt x="1118" y="1044"/>
                    <a:pt x="1106" y="1041"/>
                    <a:pt x="1096" y="1036"/>
                  </a:cubicBezTo>
                  <a:lnTo>
                    <a:pt x="905" y="917"/>
                  </a:lnTo>
                  <a:cubicBezTo>
                    <a:pt x="860" y="895"/>
                    <a:pt x="813" y="884"/>
                    <a:pt x="767" y="884"/>
                  </a:cubicBezTo>
                  <a:cubicBezTo>
                    <a:pt x="667" y="884"/>
                    <a:pt x="573" y="935"/>
                    <a:pt x="524" y="1024"/>
                  </a:cubicBezTo>
                  <a:lnTo>
                    <a:pt x="72" y="1798"/>
                  </a:lnTo>
                  <a:cubicBezTo>
                    <a:pt x="0" y="1929"/>
                    <a:pt x="48" y="2096"/>
                    <a:pt x="179" y="2179"/>
                  </a:cubicBezTo>
                  <a:lnTo>
                    <a:pt x="405" y="2310"/>
                  </a:lnTo>
                  <a:cubicBezTo>
                    <a:pt x="429" y="2322"/>
                    <a:pt x="441" y="2346"/>
                    <a:pt x="441" y="2370"/>
                  </a:cubicBezTo>
                  <a:cubicBezTo>
                    <a:pt x="417" y="2477"/>
                    <a:pt x="417" y="2572"/>
                    <a:pt x="417" y="2667"/>
                  </a:cubicBezTo>
                  <a:cubicBezTo>
                    <a:pt x="417" y="2834"/>
                    <a:pt x="429" y="2989"/>
                    <a:pt x="465" y="3144"/>
                  </a:cubicBezTo>
                  <a:cubicBezTo>
                    <a:pt x="477" y="3167"/>
                    <a:pt x="465" y="3203"/>
                    <a:pt x="441" y="3215"/>
                  </a:cubicBezTo>
                  <a:lnTo>
                    <a:pt x="262" y="3310"/>
                  </a:lnTo>
                  <a:cubicBezTo>
                    <a:pt x="131" y="3394"/>
                    <a:pt x="84" y="3560"/>
                    <a:pt x="155" y="3691"/>
                  </a:cubicBezTo>
                  <a:lnTo>
                    <a:pt x="608" y="4465"/>
                  </a:lnTo>
                  <a:cubicBezTo>
                    <a:pt x="657" y="4555"/>
                    <a:pt x="756" y="4606"/>
                    <a:pt x="856" y="4606"/>
                  </a:cubicBezTo>
                  <a:cubicBezTo>
                    <a:pt x="901" y="4606"/>
                    <a:pt x="947" y="4595"/>
                    <a:pt x="989" y="4572"/>
                  </a:cubicBezTo>
                  <a:lnTo>
                    <a:pt x="1251" y="4418"/>
                  </a:lnTo>
                  <a:cubicBezTo>
                    <a:pt x="1262" y="4412"/>
                    <a:pt x="1274" y="4409"/>
                    <a:pt x="1286" y="4409"/>
                  </a:cubicBezTo>
                  <a:cubicBezTo>
                    <a:pt x="1298" y="4409"/>
                    <a:pt x="1310" y="4412"/>
                    <a:pt x="1322" y="4418"/>
                  </a:cubicBezTo>
                  <a:cubicBezTo>
                    <a:pt x="1512" y="4561"/>
                    <a:pt x="1727" y="4668"/>
                    <a:pt x="1965" y="4739"/>
                  </a:cubicBezTo>
                  <a:cubicBezTo>
                    <a:pt x="2001" y="4751"/>
                    <a:pt x="2013" y="4775"/>
                    <a:pt x="2013" y="4799"/>
                  </a:cubicBezTo>
                  <a:lnTo>
                    <a:pt x="2013" y="5061"/>
                  </a:lnTo>
                  <a:cubicBezTo>
                    <a:pt x="2013" y="5215"/>
                    <a:pt x="2144" y="5346"/>
                    <a:pt x="2298" y="5346"/>
                  </a:cubicBezTo>
                  <a:lnTo>
                    <a:pt x="3191" y="5346"/>
                  </a:lnTo>
                  <a:cubicBezTo>
                    <a:pt x="3334" y="5346"/>
                    <a:pt x="3465" y="5215"/>
                    <a:pt x="3465" y="5061"/>
                  </a:cubicBezTo>
                  <a:lnTo>
                    <a:pt x="3465" y="4668"/>
                  </a:lnTo>
                  <a:cubicBezTo>
                    <a:pt x="3465" y="4644"/>
                    <a:pt x="3477" y="4620"/>
                    <a:pt x="3501" y="4608"/>
                  </a:cubicBezTo>
                  <a:cubicBezTo>
                    <a:pt x="3691" y="4513"/>
                    <a:pt x="3870" y="4394"/>
                    <a:pt x="4025" y="4251"/>
                  </a:cubicBezTo>
                  <a:cubicBezTo>
                    <a:pt x="4038" y="4244"/>
                    <a:pt x="4056" y="4237"/>
                    <a:pt x="4073" y="4237"/>
                  </a:cubicBezTo>
                  <a:cubicBezTo>
                    <a:pt x="4086" y="4237"/>
                    <a:pt x="4098" y="4241"/>
                    <a:pt x="4108" y="4251"/>
                  </a:cubicBezTo>
                  <a:lnTo>
                    <a:pt x="4406" y="4418"/>
                  </a:lnTo>
                  <a:cubicBezTo>
                    <a:pt x="4450" y="4446"/>
                    <a:pt x="4500" y="4459"/>
                    <a:pt x="4549" y="4459"/>
                  </a:cubicBezTo>
                  <a:cubicBezTo>
                    <a:pt x="4645" y="4459"/>
                    <a:pt x="4739" y="4409"/>
                    <a:pt x="4787" y="4322"/>
                  </a:cubicBezTo>
                  <a:lnTo>
                    <a:pt x="5239" y="3548"/>
                  </a:lnTo>
                  <a:cubicBezTo>
                    <a:pt x="5311" y="3418"/>
                    <a:pt x="5263" y="3239"/>
                    <a:pt x="5132" y="3167"/>
                  </a:cubicBezTo>
                  <a:lnTo>
                    <a:pt x="4751" y="2941"/>
                  </a:lnTo>
                  <a:cubicBezTo>
                    <a:pt x="4727" y="2929"/>
                    <a:pt x="4715" y="2906"/>
                    <a:pt x="4715" y="2882"/>
                  </a:cubicBezTo>
                  <a:cubicBezTo>
                    <a:pt x="4715" y="2810"/>
                    <a:pt x="4727" y="2739"/>
                    <a:pt x="4727" y="2667"/>
                  </a:cubicBezTo>
                  <a:cubicBezTo>
                    <a:pt x="4727" y="2536"/>
                    <a:pt x="4715" y="2405"/>
                    <a:pt x="4691" y="2286"/>
                  </a:cubicBezTo>
                  <a:cubicBezTo>
                    <a:pt x="4680" y="2251"/>
                    <a:pt x="4691" y="2227"/>
                    <a:pt x="4715" y="2215"/>
                  </a:cubicBezTo>
                  <a:lnTo>
                    <a:pt x="5049" y="2024"/>
                  </a:lnTo>
                  <a:cubicBezTo>
                    <a:pt x="5180" y="1953"/>
                    <a:pt x="5227" y="1774"/>
                    <a:pt x="5144" y="1643"/>
                  </a:cubicBezTo>
                  <a:lnTo>
                    <a:pt x="4703" y="870"/>
                  </a:lnTo>
                  <a:cubicBezTo>
                    <a:pt x="4648" y="783"/>
                    <a:pt x="4557" y="733"/>
                    <a:pt x="4463" y="733"/>
                  </a:cubicBezTo>
                  <a:cubicBezTo>
                    <a:pt x="4415" y="733"/>
                    <a:pt x="4367" y="746"/>
                    <a:pt x="4322" y="774"/>
                  </a:cubicBezTo>
                  <a:lnTo>
                    <a:pt x="3965" y="977"/>
                  </a:lnTo>
                  <a:cubicBezTo>
                    <a:pt x="3953" y="983"/>
                    <a:pt x="3941" y="986"/>
                    <a:pt x="3929" y="986"/>
                  </a:cubicBezTo>
                  <a:cubicBezTo>
                    <a:pt x="3918" y="986"/>
                    <a:pt x="3906" y="983"/>
                    <a:pt x="3894" y="977"/>
                  </a:cubicBezTo>
                  <a:cubicBezTo>
                    <a:pt x="3727" y="846"/>
                    <a:pt x="3537" y="739"/>
                    <a:pt x="3334" y="655"/>
                  </a:cubicBezTo>
                  <a:cubicBezTo>
                    <a:pt x="3310" y="655"/>
                    <a:pt x="3287" y="620"/>
                    <a:pt x="3287" y="596"/>
                  </a:cubicBezTo>
                  <a:lnTo>
                    <a:pt x="3287" y="274"/>
                  </a:lnTo>
                  <a:cubicBezTo>
                    <a:pt x="3287" y="119"/>
                    <a:pt x="3167" y="0"/>
                    <a:pt x="3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0;p23"/>
            <p:cNvSpPr txBox="1"/>
            <p:nvPr/>
          </p:nvSpPr>
          <p:spPr>
            <a:xfrm>
              <a:off x="4634313" y="2058175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" name="Google Shape;441;p23"/>
            <p:cNvSpPr/>
            <p:nvPr/>
          </p:nvSpPr>
          <p:spPr>
            <a:xfrm rot="5400000">
              <a:off x="4904127" y="2543984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442;p23"/>
          <p:cNvGrpSpPr/>
          <p:nvPr/>
        </p:nvGrpSpPr>
        <p:grpSpPr>
          <a:xfrm>
            <a:off x="5920361" y="3787490"/>
            <a:ext cx="3795139" cy="871912"/>
            <a:chOff x="5068625" y="2609688"/>
            <a:chExt cx="3795139" cy="871912"/>
          </a:xfrm>
        </p:grpSpPr>
        <p:sp>
          <p:nvSpPr>
            <p:cNvPr id="40" name="Google Shape;443;p23"/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cubicBezTo>
                    <a:pt x="5370" y="0"/>
                    <a:pt x="1" y="5370"/>
                    <a:pt x="1" y="11978"/>
                  </a:cubicBezTo>
                  <a:lnTo>
                    <a:pt x="1084" y="11978"/>
                  </a:lnTo>
                  <a:cubicBezTo>
                    <a:pt x="1084" y="5965"/>
                    <a:pt x="5966" y="1084"/>
                    <a:pt x="11978" y="1084"/>
                  </a:cubicBez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lnTo>
                    <a:pt x="11978" y="23944"/>
                  </a:ln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4;p23"/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lnTo>
                    <a:pt x="11978" y="1084"/>
                  </a:ln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cubicBezTo>
                    <a:pt x="5966" y="22860"/>
                    <a:pt x="1084" y="17979"/>
                    <a:pt x="1084" y="11978"/>
                  </a:cubicBezTo>
                  <a:lnTo>
                    <a:pt x="1" y="11978"/>
                  </a:lnTo>
                  <a:cubicBezTo>
                    <a:pt x="1" y="18574"/>
                    <a:pt x="5370" y="23944"/>
                    <a:pt x="11978" y="23944"/>
                  </a:cubicBez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rgbClr val="5EB2FC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5;p23"/>
            <p:cNvSpPr/>
            <p:nvPr/>
          </p:nvSpPr>
          <p:spPr>
            <a:xfrm>
              <a:off x="5741775" y="2974913"/>
              <a:ext cx="309000" cy="80400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560"/>
                  </a:moveTo>
                  <a:cubicBezTo>
                    <a:pt x="11312" y="560"/>
                    <a:pt x="11776" y="1013"/>
                    <a:pt x="11776" y="1584"/>
                  </a:cubicBezTo>
                  <a:cubicBezTo>
                    <a:pt x="11776" y="2144"/>
                    <a:pt x="11312" y="2596"/>
                    <a:pt x="10752" y="2596"/>
                  </a:cubicBezTo>
                  <a:cubicBezTo>
                    <a:pt x="10181" y="2596"/>
                    <a:pt x="9728" y="2144"/>
                    <a:pt x="9728" y="1584"/>
                  </a:cubicBezTo>
                  <a:cubicBezTo>
                    <a:pt x="9728" y="1013"/>
                    <a:pt x="10181" y="560"/>
                    <a:pt x="10752" y="560"/>
                  </a:cubicBezTo>
                  <a:close/>
                  <a:moveTo>
                    <a:pt x="10752" y="1"/>
                  </a:moveTo>
                  <a:cubicBezTo>
                    <a:pt x="10074" y="1"/>
                    <a:pt x="9490" y="441"/>
                    <a:pt x="9252" y="1036"/>
                  </a:cubicBezTo>
                  <a:lnTo>
                    <a:pt x="1" y="1036"/>
                  </a:lnTo>
                  <a:lnTo>
                    <a:pt x="1" y="2072"/>
                  </a:lnTo>
                  <a:lnTo>
                    <a:pt x="9204" y="2072"/>
                  </a:lnTo>
                  <a:cubicBezTo>
                    <a:pt x="9407" y="2668"/>
                    <a:pt x="10014" y="3215"/>
                    <a:pt x="10752" y="3215"/>
                  </a:cubicBezTo>
                  <a:cubicBezTo>
                    <a:pt x="11633" y="3215"/>
                    <a:pt x="12360" y="2489"/>
                    <a:pt x="12360" y="1608"/>
                  </a:cubicBezTo>
                  <a:cubicBezTo>
                    <a:pt x="12360" y="715"/>
                    <a:pt x="11633" y="1"/>
                    <a:pt x="1075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6;p23"/>
            <p:cNvSpPr/>
            <p:nvPr/>
          </p:nvSpPr>
          <p:spPr>
            <a:xfrm>
              <a:off x="6060008" y="2693926"/>
              <a:ext cx="2803756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0"/>
                  </a:moveTo>
                  <a:cubicBezTo>
                    <a:pt x="477" y="0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7"/>
                    <a:pt x="477" y="24253"/>
                    <a:pt x="1060" y="24253"/>
                  </a:cubicBezTo>
                  <a:lnTo>
                    <a:pt x="53757" y="24253"/>
                  </a:lnTo>
                  <a:cubicBezTo>
                    <a:pt x="54341" y="24253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0"/>
                    <a:pt x="5375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3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Défis </a:t>
              </a:r>
              <a:r>
                <a:rPr lang="fr-FR" sz="13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à relever</a:t>
              </a:r>
              <a:endParaRPr lang="fr-FR" sz="13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447;p23"/>
            <p:cNvSpPr/>
            <p:nvPr/>
          </p:nvSpPr>
          <p:spPr>
            <a:xfrm>
              <a:off x="7420675" y="2609688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13" y="1"/>
                  </a:moveTo>
                  <a:cubicBezTo>
                    <a:pt x="2251" y="1"/>
                    <a:pt x="0" y="2239"/>
                    <a:pt x="0" y="5001"/>
                  </a:cubicBezTo>
                  <a:cubicBezTo>
                    <a:pt x="0" y="7763"/>
                    <a:pt x="2251" y="10014"/>
                    <a:pt x="5013" y="10014"/>
                  </a:cubicBezTo>
                  <a:cubicBezTo>
                    <a:pt x="7775" y="10014"/>
                    <a:pt x="10013" y="7763"/>
                    <a:pt x="10013" y="5001"/>
                  </a:cubicBezTo>
                  <a:cubicBezTo>
                    <a:pt x="10013" y="2239"/>
                    <a:pt x="7775" y="1"/>
                    <a:pt x="50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8;p23"/>
            <p:cNvSpPr/>
            <p:nvPr/>
          </p:nvSpPr>
          <p:spPr>
            <a:xfrm>
              <a:off x="7464725" y="2653438"/>
              <a:ext cx="162550" cy="162550"/>
            </a:xfrm>
            <a:custGeom>
              <a:avLst/>
              <a:gdLst/>
              <a:ahLst/>
              <a:cxnLst/>
              <a:rect l="l" t="t" r="r" b="b"/>
              <a:pathLst>
                <a:path w="6502" h="6502" extrusionOk="0">
                  <a:moveTo>
                    <a:pt x="4894" y="1"/>
                  </a:moveTo>
                  <a:cubicBezTo>
                    <a:pt x="4501" y="13"/>
                    <a:pt x="4120" y="167"/>
                    <a:pt x="3822" y="465"/>
                  </a:cubicBezTo>
                  <a:cubicBezTo>
                    <a:pt x="3394" y="894"/>
                    <a:pt x="3263" y="1513"/>
                    <a:pt x="3441" y="2061"/>
                  </a:cubicBezTo>
                  <a:cubicBezTo>
                    <a:pt x="3465" y="2132"/>
                    <a:pt x="3453" y="2203"/>
                    <a:pt x="3406" y="2263"/>
                  </a:cubicBezTo>
                  <a:lnTo>
                    <a:pt x="2251" y="3418"/>
                  </a:lnTo>
                  <a:cubicBezTo>
                    <a:pt x="2219" y="3450"/>
                    <a:pt x="2171" y="3466"/>
                    <a:pt x="2122" y="3466"/>
                  </a:cubicBezTo>
                  <a:cubicBezTo>
                    <a:pt x="2097" y="3466"/>
                    <a:pt x="2072" y="3462"/>
                    <a:pt x="2048" y="3454"/>
                  </a:cubicBezTo>
                  <a:cubicBezTo>
                    <a:pt x="1891" y="3404"/>
                    <a:pt x="1726" y="3378"/>
                    <a:pt x="1561" y="3378"/>
                  </a:cubicBezTo>
                  <a:cubicBezTo>
                    <a:pt x="1176" y="3378"/>
                    <a:pt x="788" y="3516"/>
                    <a:pt x="489" y="3799"/>
                  </a:cubicBezTo>
                  <a:cubicBezTo>
                    <a:pt x="167" y="4097"/>
                    <a:pt x="12" y="4501"/>
                    <a:pt x="0" y="4894"/>
                  </a:cubicBezTo>
                  <a:cubicBezTo>
                    <a:pt x="0" y="5015"/>
                    <a:pt x="93" y="5098"/>
                    <a:pt x="190" y="5098"/>
                  </a:cubicBezTo>
                  <a:cubicBezTo>
                    <a:pt x="236" y="5098"/>
                    <a:pt x="283" y="5079"/>
                    <a:pt x="322" y="5037"/>
                  </a:cubicBezTo>
                  <a:lnTo>
                    <a:pt x="905" y="4466"/>
                  </a:lnTo>
                  <a:cubicBezTo>
                    <a:pt x="941" y="4424"/>
                    <a:pt x="989" y="4403"/>
                    <a:pt x="1036" y="4403"/>
                  </a:cubicBezTo>
                  <a:cubicBezTo>
                    <a:pt x="1084" y="4403"/>
                    <a:pt x="1131" y="4424"/>
                    <a:pt x="1167" y="4466"/>
                  </a:cubicBezTo>
                  <a:lnTo>
                    <a:pt x="2036" y="5323"/>
                  </a:lnTo>
                  <a:cubicBezTo>
                    <a:pt x="2120" y="5406"/>
                    <a:pt x="2120" y="5525"/>
                    <a:pt x="2036" y="5597"/>
                  </a:cubicBezTo>
                  <a:lnTo>
                    <a:pt x="1453" y="6180"/>
                  </a:lnTo>
                  <a:cubicBezTo>
                    <a:pt x="1334" y="6299"/>
                    <a:pt x="1429" y="6502"/>
                    <a:pt x="1596" y="6502"/>
                  </a:cubicBezTo>
                  <a:cubicBezTo>
                    <a:pt x="1989" y="6490"/>
                    <a:pt x="2370" y="6335"/>
                    <a:pt x="2667" y="6049"/>
                  </a:cubicBezTo>
                  <a:cubicBezTo>
                    <a:pt x="3096" y="5609"/>
                    <a:pt x="3227" y="4990"/>
                    <a:pt x="3048" y="4442"/>
                  </a:cubicBezTo>
                  <a:cubicBezTo>
                    <a:pt x="3025" y="4370"/>
                    <a:pt x="3036" y="4299"/>
                    <a:pt x="3096" y="4239"/>
                  </a:cubicBezTo>
                  <a:lnTo>
                    <a:pt x="4239" y="3096"/>
                  </a:lnTo>
                  <a:cubicBezTo>
                    <a:pt x="4280" y="3056"/>
                    <a:pt x="4326" y="3037"/>
                    <a:pt x="4374" y="3037"/>
                  </a:cubicBezTo>
                  <a:cubicBezTo>
                    <a:pt x="4396" y="3037"/>
                    <a:pt x="4419" y="3041"/>
                    <a:pt x="4441" y="3049"/>
                  </a:cubicBezTo>
                  <a:cubicBezTo>
                    <a:pt x="4602" y="3099"/>
                    <a:pt x="4770" y="3124"/>
                    <a:pt x="4937" y="3124"/>
                  </a:cubicBezTo>
                  <a:cubicBezTo>
                    <a:pt x="5325" y="3124"/>
                    <a:pt x="5710" y="2987"/>
                    <a:pt x="6001" y="2704"/>
                  </a:cubicBezTo>
                  <a:cubicBezTo>
                    <a:pt x="6323" y="2406"/>
                    <a:pt x="6489" y="2013"/>
                    <a:pt x="6501" y="1608"/>
                  </a:cubicBezTo>
                  <a:cubicBezTo>
                    <a:pt x="6501" y="1487"/>
                    <a:pt x="6408" y="1410"/>
                    <a:pt x="6307" y="1410"/>
                  </a:cubicBezTo>
                  <a:cubicBezTo>
                    <a:pt x="6259" y="1410"/>
                    <a:pt x="6210" y="1427"/>
                    <a:pt x="6168" y="1465"/>
                  </a:cubicBezTo>
                  <a:lnTo>
                    <a:pt x="5644" y="1989"/>
                  </a:lnTo>
                  <a:cubicBezTo>
                    <a:pt x="5569" y="2064"/>
                    <a:pt x="5497" y="2096"/>
                    <a:pt x="5437" y="2096"/>
                  </a:cubicBezTo>
                  <a:cubicBezTo>
                    <a:pt x="5392" y="2096"/>
                    <a:pt x="5353" y="2079"/>
                    <a:pt x="5322" y="2049"/>
                  </a:cubicBezTo>
                  <a:lnTo>
                    <a:pt x="4453" y="1180"/>
                  </a:lnTo>
                  <a:cubicBezTo>
                    <a:pt x="4382" y="1108"/>
                    <a:pt x="4382" y="989"/>
                    <a:pt x="4453" y="906"/>
                  </a:cubicBezTo>
                  <a:lnTo>
                    <a:pt x="5037" y="334"/>
                  </a:lnTo>
                  <a:cubicBezTo>
                    <a:pt x="5156" y="203"/>
                    <a:pt x="5061" y="1"/>
                    <a:pt x="4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9;p23"/>
            <p:cNvSpPr txBox="1"/>
            <p:nvPr/>
          </p:nvSpPr>
          <p:spPr>
            <a:xfrm>
              <a:off x="5068625" y="286868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" name="Google Shape;450;p23"/>
            <p:cNvSpPr/>
            <p:nvPr/>
          </p:nvSpPr>
          <p:spPr>
            <a:xfrm rot="5400000">
              <a:off x="5338415" y="3341359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" name="Image 47">
            <a:extLst>
              <a:ext uri="{FF2B5EF4-FFF2-40B4-BE49-F238E27FC236}">
                <a16:creationId xmlns="" xmlns:a16="http://schemas.microsoft.com/office/drawing/2014/main" id="{53CFEC53-B30F-8F02-C721-E0EF6DD7A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10" y="3571979"/>
            <a:ext cx="3568391" cy="1759217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134891" y="2150877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8135979" y="2951586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8229843" y="3789405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8900934" y="4513691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432809" y="2946872"/>
            <a:ext cx="6077310" cy="747782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5627753" y="3797105"/>
            <a:ext cx="6077310" cy="747782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5908332" y="4569603"/>
            <a:ext cx="6077310" cy="747782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6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grpSp>
        <p:nvGrpSpPr>
          <p:cNvPr id="62" name="Google Shape;1257;p41"/>
          <p:cNvGrpSpPr/>
          <p:nvPr/>
        </p:nvGrpSpPr>
        <p:grpSpPr>
          <a:xfrm>
            <a:off x="945105" y="2922104"/>
            <a:ext cx="4860189" cy="2764683"/>
            <a:chOff x="1532425" y="2364912"/>
            <a:chExt cx="3545964" cy="173330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3" name="Google Shape;1256;p41"/>
            <p:cNvSpPr/>
            <p:nvPr/>
          </p:nvSpPr>
          <p:spPr>
            <a:xfrm>
              <a:off x="1532425" y="2364912"/>
              <a:ext cx="1960743" cy="173330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" name="Google Shape;1258;p41"/>
            <p:cNvCxnSpPr>
              <a:stCxn id="73" idx="1"/>
              <a:endCxn id="69" idx="2"/>
            </p:cNvCxnSpPr>
            <p:nvPr/>
          </p:nvCxnSpPr>
          <p:spPr>
            <a:xfrm rot="10800000" flipH="1" flipV="1">
              <a:off x="1532425" y="3231562"/>
              <a:ext cx="3545964" cy="356554"/>
            </a:xfrm>
            <a:prstGeom prst="bentConnector4">
              <a:avLst>
                <a:gd name="adj1" fmla="val -4704"/>
                <a:gd name="adj2" fmla="val 288436"/>
              </a:avLst>
            </a:pr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6" name="Google Shape;1261;p41"/>
            <p:cNvSpPr txBox="1"/>
            <p:nvPr/>
          </p:nvSpPr>
          <p:spPr>
            <a:xfrm>
              <a:off x="1605535" y="2430032"/>
              <a:ext cx="1814521" cy="157955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fr-FR" sz="1600" b="1" i="1" dirty="0">
                  <a:latin typeface="Book Antiqua" panose="02040602050305030304" pitchFamily="18" charset="0"/>
                  <a:cs typeface="Arial" panose="020B0604020202020204" pitchFamily="34" charset="0"/>
                </a:rPr>
                <a:t>Les Directions régionales du Haut-Commissariat au Plan</a:t>
              </a:r>
            </a:p>
            <a:p>
              <a:pPr algn="ctr">
                <a:buClr>
                  <a:schemeClr val="dk1"/>
                </a:buClr>
                <a:buSzPts val="1100"/>
              </a:pPr>
              <a:r>
                <a:rPr lang="fr-FR" sz="1600" b="1" i="1" dirty="0">
                  <a:latin typeface="Book Antiqua" panose="02040602050305030304" pitchFamily="18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jouent un rôle déterminant dans le renforcement du système statistique régional et constituent un levier essentiel du développement territorial</a:t>
              </a:r>
              <a:endParaRPr lang="fr-FR" sz="1600" dirty="0">
                <a:latin typeface="Book Antiqua" panose="02040602050305030304" pitchFamily="18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</p:grpSp>
      <p:grpSp>
        <p:nvGrpSpPr>
          <p:cNvPr id="63" name="Google Shape;1262;p41"/>
          <p:cNvGrpSpPr/>
          <p:nvPr/>
        </p:nvGrpSpPr>
        <p:grpSpPr>
          <a:xfrm>
            <a:off x="4286349" y="2090243"/>
            <a:ext cx="4895697" cy="2875766"/>
            <a:chOff x="3697414" y="795914"/>
            <a:chExt cx="4895697" cy="2875766"/>
          </a:xfrm>
        </p:grpSpPr>
        <p:sp>
          <p:nvSpPr>
            <p:cNvPr id="69" name="Google Shape;1259;p41"/>
            <p:cNvSpPr/>
            <p:nvPr/>
          </p:nvSpPr>
          <p:spPr>
            <a:xfrm>
              <a:off x="3697415" y="1322792"/>
              <a:ext cx="3037883" cy="23488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0" name="Google Shape;1263;p41"/>
            <p:cNvCxnSpPr>
              <a:stCxn id="69" idx="1"/>
              <a:endCxn id="65" idx="0"/>
            </p:cNvCxnSpPr>
            <p:nvPr/>
          </p:nvCxnSpPr>
          <p:spPr>
            <a:xfrm rot="10800000" flipH="1">
              <a:off x="3697414" y="795914"/>
              <a:ext cx="4895697" cy="1701323"/>
            </a:xfrm>
            <a:prstGeom prst="bentConnector4">
              <a:avLst>
                <a:gd name="adj1" fmla="val -4669"/>
                <a:gd name="adj2" fmla="val 113437"/>
              </a:avLst>
            </a:prstGeom>
            <a:noFill/>
            <a:ln w="19050" cap="flat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2" name="Google Shape;1266;p41"/>
            <p:cNvSpPr txBox="1"/>
            <p:nvPr/>
          </p:nvSpPr>
          <p:spPr>
            <a:xfrm>
              <a:off x="3898311" y="1731643"/>
              <a:ext cx="2636089" cy="1546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fr-CA" sz="1600" b="1" i="1" dirty="0">
                  <a:solidFill>
                    <a:prstClr val="black"/>
                  </a:solidFill>
                  <a:latin typeface="Book Antiqua" panose="02040602050305030304" pitchFamily="18" charset="0"/>
                  <a:sym typeface="Roboto"/>
                </a:rPr>
                <a:t>Défis à relever pour répondre aux besoins croissants et diversifiés des acteurs territoriaux, notamment avec les exigences du Nouveau Modèle de Développement et de la régionalisation avancée</a:t>
              </a:r>
            </a:p>
          </p:txBody>
        </p:sp>
      </p:grpSp>
      <p:grpSp>
        <p:nvGrpSpPr>
          <p:cNvPr id="64" name="Google Shape;1267;p41"/>
          <p:cNvGrpSpPr/>
          <p:nvPr/>
        </p:nvGrpSpPr>
        <p:grpSpPr>
          <a:xfrm>
            <a:off x="8218012" y="2090242"/>
            <a:ext cx="1928069" cy="1668600"/>
            <a:chOff x="6715399" y="1517338"/>
            <a:chExt cx="1928069" cy="16686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5" name="Google Shape;1264;p41"/>
            <p:cNvSpPr/>
            <p:nvPr/>
          </p:nvSpPr>
          <p:spPr>
            <a:xfrm>
              <a:off x="6715399" y="1517338"/>
              <a:ext cx="1928069" cy="1668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70;p41"/>
            <p:cNvSpPr txBox="1"/>
            <p:nvPr/>
          </p:nvSpPr>
          <p:spPr>
            <a:xfrm>
              <a:off x="6879199" y="1832093"/>
              <a:ext cx="1588905" cy="83259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CA" sz="1600" b="1" i="1" dirty="0">
                  <a:solidFill>
                    <a:prstClr val="black"/>
                  </a:solidFill>
                  <a:latin typeface="Book Antiqua" panose="02040602050305030304" pitchFamily="18" charset="0"/>
                </a:rPr>
                <a:t>Pistes d’amélioration qui </a:t>
              </a:r>
              <a:r>
                <a:rPr lang="fr-CA" sz="1600" b="1" i="1" dirty="0" smtClean="0">
                  <a:solidFill>
                    <a:prstClr val="black"/>
                  </a:solidFill>
                  <a:latin typeface="Book Antiqua" panose="02040602050305030304" pitchFamily="18" charset="0"/>
                </a:rPr>
                <a:t>s’imposent</a:t>
              </a:r>
              <a:endParaRPr lang="fr-FR" sz="1600" dirty="0"/>
            </a:p>
          </p:txBody>
        </p:sp>
      </p:grpSp>
      <p:sp>
        <p:nvSpPr>
          <p:cNvPr id="77" name="Google Shape;1011;p36"/>
          <p:cNvSpPr txBox="1">
            <a:spLocks noGrp="1"/>
          </p:cNvSpPr>
          <p:nvPr>
            <p:ph type="title"/>
          </p:nvPr>
        </p:nvSpPr>
        <p:spPr>
          <a:xfrm>
            <a:off x="1355713" y="1140552"/>
            <a:ext cx="10261196" cy="660724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800" dirty="0" smtClean="0">
                <a:solidFill>
                  <a:srgbClr val="6600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Introduction</a:t>
            </a:r>
            <a:endParaRPr sz="2800" dirty="0">
              <a:solidFill>
                <a:srgbClr val="66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1" name="Espace réservé du numéro de diapositive 1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8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50" name="Google Shape;1011;p36"/>
          <p:cNvSpPr txBox="1">
            <a:spLocks noGrp="1"/>
          </p:cNvSpPr>
          <p:nvPr>
            <p:ph type="title"/>
          </p:nvPr>
        </p:nvSpPr>
        <p:spPr>
          <a:xfrm>
            <a:off x="1032745" y="1440575"/>
            <a:ext cx="10261196" cy="660724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800" dirty="0" smtClean="0">
                <a:solidFill>
                  <a:srgbClr val="6600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Introduction</a:t>
            </a:r>
            <a:endParaRPr sz="2800" dirty="0">
              <a:solidFill>
                <a:srgbClr val="66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Google Shape;394;p24"/>
          <p:cNvSpPr/>
          <p:nvPr/>
        </p:nvSpPr>
        <p:spPr>
          <a:xfrm>
            <a:off x="1363239" y="2429081"/>
            <a:ext cx="3795300" cy="2401336"/>
          </a:xfrm>
          <a:prstGeom prst="roundRect">
            <a:avLst>
              <a:gd name="adj" fmla="val 526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96;p24"/>
          <p:cNvSpPr/>
          <p:nvPr/>
        </p:nvSpPr>
        <p:spPr>
          <a:xfrm>
            <a:off x="7209315" y="2429081"/>
            <a:ext cx="3795600" cy="2451032"/>
          </a:xfrm>
          <a:prstGeom prst="roundRect">
            <a:avLst>
              <a:gd name="adj" fmla="val 371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fr-FR" sz="1600" dirty="0"/>
              <a:t>*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Douze Directions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régionales organisées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en quatre services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chaque DR est sous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l’autorité d’un Directeur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Régional.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*Cinq Directions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provinciales organisées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en trois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: chaque DP est 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sous 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l’autorité d’un Directeur </a:t>
            </a:r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Provincial.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* Six services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provinciaux.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398;p24"/>
          <p:cNvSpPr/>
          <p:nvPr/>
        </p:nvSpPr>
        <p:spPr>
          <a:xfrm>
            <a:off x="5373412" y="2699229"/>
            <a:ext cx="1435423" cy="143542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99;p24"/>
          <p:cNvSpPr/>
          <p:nvPr/>
        </p:nvSpPr>
        <p:spPr>
          <a:xfrm>
            <a:off x="5093091" y="2578923"/>
            <a:ext cx="2152596" cy="21054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409;p24"/>
          <p:cNvSpPr txBox="1">
            <a:spLocks noGrp="1"/>
          </p:cNvSpPr>
          <p:nvPr/>
        </p:nvSpPr>
        <p:spPr>
          <a:xfrm>
            <a:off x="7724471" y="1914009"/>
            <a:ext cx="20034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EXPLORE</a:t>
            </a:r>
            <a:endParaRPr sz="1900"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3986" y="2999545"/>
            <a:ext cx="182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Cadre réglementaire</a:t>
            </a:r>
          </a:p>
          <a:p>
            <a:pPr algn="ctr"/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et organisation des DR</a:t>
            </a:r>
          </a:p>
        </p:txBody>
      </p:sp>
      <p:sp>
        <p:nvSpPr>
          <p:cNvPr id="52" name="Google Shape;1093;p45"/>
          <p:cNvSpPr txBox="1"/>
          <p:nvPr/>
        </p:nvSpPr>
        <p:spPr>
          <a:xfrm>
            <a:off x="1577505" y="3113894"/>
            <a:ext cx="3408149" cy="141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1400" b="1" dirty="0"/>
              <a:t/>
            </a:r>
            <a:br>
              <a:rPr lang="fr-FR" sz="1400" b="1" dirty="0"/>
            </a:br>
            <a:r>
              <a:rPr lang="fr-FR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L’Arrêté du chef de gouvernement n°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3.186.16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 du 24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Chaoual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1437 (29 Juillet 2016) fixant les attributions et l’organisation des services déconcentrés du HCP.</a:t>
            </a:r>
            <a:b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/>
              <a:t/>
            </a:r>
            <a:br>
              <a:rPr lang="fr-FR" sz="1400" dirty="0"/>
            </a:br>
            <a:endParaRPr lang="fr-CA" sz="1400" dirty="0">
              <a:latin typeface="Book Antiqua" panose="02040602050305030304" pitchFamily="18" charset="0"/>
              <a:cs typeface="Calibri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9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grpSp>
        <p:nvGrpSpPr>
          <p:cNvPr id="9" name="Google Shape;412;p23"/>
          <p:cNvGrpSpPr/>
          <p:nvPr/>
        </p:nvGrpSpPr>
        <p:grpSpPr>
          <a:xfrm>
            <a:off x="6397989" y="4549490"/>
            <a:ext cx="5078474" cy="744437"/>
            <a:chOff x="5631625" y="3422288"/>
            <a:chExt cx="4549411" cy="744437"/>
          </a:xfrm>
        </p:grpSpPr>
        <p:sp>
          <p:nvSpPr>
            <p:cNvPr id="10" name="Google Shape;413;p23"/>
            <p:cNvSpPr/>
            <p:nvPr/>
          </p:nvSpPr>
          <p:spPr>
            <a:xfrm>
              <a:off x="6304450" y="3783638"/>
              <a:ext cx="309000" cy="80400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632"/>
                  </a:moveTo>
                  <a:cubicBezTo>
                    <a:pt x="11324" y="632"/>
                    <a:pt x="11776" y="1084"/>
                    <a:pt x="11776" y="1644"/>
                  </a:cubicBezTo>
                  <a:cubicBezTo>
                    <a:pt x="11776" y="2215"/>
                    <a:pt x="11324" y="2668"/>
                    <a:pt x="10752" y="2668"/>
                  </a:cubicBezTo>
                  <a:cubicBezTo>
                    <a:pt x="10193" y="2668"/>
                    <a:pt x="9740" y="2215"/>
                    <a:pt x="9740" y="1644"/>
                  </a:cubicBezTo>
                  <a:cubicBezTo>
                    <a:pt x="9740" y="1084"/>
                    <a:pt x="10193" y="632"/>
                    <a:pt x="10752" y="632"/>
                  </a:cubicBezTo>
                  <a:close/>
                  <a:moveTo>
                    <a:pt x="10752" y="1"/>
                  </a:moveTo>
                  <a:cubicBezTo>
                    <a:pt x="10086" y="1"/>
                    <a:pt x="9502" y="537"/>
                    <a:pt x="9264" y="977"/>
                  </a:cubicBezTo>
                  <a:lnTo>
                    <a:pt x="1" y="977"/>
                  </a:lnTo>
                  <a:lnTo>
                    <a:pt x="1" y="2025"/>
                  </a:lnTo>
                  <a:lnTo>
                    <a:pt x="9216" y="2025"/>
                  </a:lnTo>
                  <a:cubicBezTo>
                    <a:pt x="9407" y="2763"/>
                    <a:pt x="10026" y="3215"/>
                    <a:pt x="10752" y="3215"/>
                  </a:cubicBezTo>
                  <a:cubicBezTo>
                    <a:pt x="11645" y="3215"/>
                    <a:pt x="12360" y="2501"/>
                    <a:pt x="12360" y="1608"/>
                  </a:cubicBezTo>
                  <a:cubicBezTo>
                    <a:pt x="12360" y="727"/>
                    <a:pt x="11645" y="1"/>
                    <a:pt x="1075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4;p23"/>
            <p:cNvSpPr/>
            <p:nvPr/>
          </p:nvSpPr>
          <p:spPr>
            <a:xfrm>
              <a:off x="5631625" y="3483064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66" y="1084"/>
                  </a:moveTo>
                  <a:cubicBezTo>
                    <a:pt x="17979" y="1084"/>
                    <a:pt x="22861" y="5965"/>
                    <a:pt x="22861" y="11966"/>
                  </a:cubicBezTo>
                  <a:cubicBezTo>
                    <a:pt x="22861" y="17978"/>
                    <a:pt x="17979" y="22860"/>
                    <a:pt x="11966" y="22860"/>
                  </a:cubicBezTo>
                  <a:cubicBezTo>
                    <a:pt x="5966" y="22860"/>
                    <a:pt x="1084" y="17978"/>
                    <a:pt x="1084" y="11966"/>
                  </a:cubicBezTo>
                  <a:cubicBezTo>
                    <a:pt x="1084" y="5965"/>
                    <a:pt x="5966" y="1084"/>
                    <a:pt x="11966" y="1084"/>
                  </a:cubicBezTo>
                  <a:close/>
                  <a:moveTo>
                    <a:pt x="11966" y="0"/>
                  </a:moveTo>
                  <a:cubicBezTo>
                    <a:pt x="5370" y="0"/>
                    <a:pt x="1" y="5370"/>
                    <a:pt x="1" y="11966"/>
                  </a:cubicBezTo>
                  <a:cubicBezTo>
                    <a:pt x="1" y="18574"/>
                    <a:pt x="5370" y="23943"/>
                    <a:pt x="11966" y="23943"/>
                  </a:cubicBezTo>
                  <a:cubicBezTo>
                    <a:pt x="18574" y="23943"/>
                    <a:pt x="23944" y="18574"/>
                    <a:pt x="23944" y="11966"/>
                  </a:cubicBezTo>
                  <a:cubicBezTo>
                    <a:pt x="23944" y="5370"/>
                    <a:pt x="18574" y="0"/>
                    <a:pt x="11966" y="0"/>
                  </a:cubicBezTo>
                  <a:close/>
                </a:path>
              </a:pathLst>
            </a:custGeom>
            <a:solidFill>
              <a:srgbClr val="88C2A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5;p23"/>
            <p:cNvSpPr/>
            <p:nvPr/>
          </p:nvSpPr>
          <p:spPr>
            <a:xfrm>
              <a:off x="6743500" y="3547613"/>
              <a:ext cx="3437536" cy="606350"/>
            </a:xfrm>
            <a:custGeom>
              <a:avLst/>
              <a:gdLst/>
              <a:ahLst/>
              <a:cxnLst/>
              <a:rect l="l" t="t" r="r" b="b"/>
              <a:pathLst>
                <a:path w="54829" h="24254" extrusionOk="0">
                  <a:moveTo>
                    <a:pt x="1072" y="0"/>
                  </a:moveTo>
                  <a:cubicBezTo>
                    <a:pt x="477" y="0"/>
                    <a:pt x="1" y="476"/>
                    <a:pt x="1" y="1060"/>
                  </a:cubicBezTo>
                  <a:lnTo>
                    <a:pt x="1" y="23182"/>
                  </a:lnTo>
                  <a:cubicBezTo>
                    <a:pt x="1" y="23777"/>
                    <a:pt x="477" y="24253"/>
                    <a:pt x="1072" y="24253"/>
                  </a:cubicBezTo>
                  <a:lnTo>
                    <a:pt x="53757" y="24253"/>
                  </a:lnTo>
                  <a:cubicBezTo>
                    <a:pt x="54353" y="24253"/>
                    <a:pt x="54829" y="23777"/>
                    <a:pt x="54829" y="23182"/>
                  </a:cubicBezTo>
                  <a:lnTo>
                    <a:pt x="54829" y="1060"/>
                  </a:lnTo>
                  <a:cubicBezTo>
                    <a:pt x="54829" y="476"/>
                    <a:pt x="54353" y="0"/>
                    <a:pt x="53757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fr-FR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Pistes d’amélioration de l’efficacité des DR</a:t>
              </a:r>
            </a:p>
          </p:txBody>
        </p:sp>
        <p:sp>
          <p:nvSpPr>
            <p:cNvPr id="13" name="Google Shape;416;p23"/>
            <p:cNvSpPr/>
            <p:nvPr/>
          </p:nvSpPr>
          <p:spPr>
            <a:xfrm>
              <a:off x="7915075" y="3422288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01" y="1"/>
                  </a:moveTo>
                  <a:cubicBezTo>
                    <a:pt x="2239" y="1"/>
                    <a:pt x="1" y="2239"/>
                    <a:pt x="1" y="5013"/>
                  </a:cubicBezTo>
                  <a:cubicBezTo>
                    <a:pt x="1" y="7775"/>
                    <a:pt x="2239" y="10014"/>
                    <a:pt x="5001" y="10014"/>
                  </a:cubicBezTo>
                  <a:cubicBezTo>
                    <a:pt x="7763" y="10014"/>
                    <a:pt x="10014" y="7775"/>
                    <a:pt x="10014" y="5013"/>
                  </a:cubicBezTo>
                  <a:cubicBezTo>
                    <a:pt x="10014" y="2239"/>
                    <a:pt x="7763" y="1"/>
                    <a:pt x="500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7;p23"/>
            <p:cNvSpPr/>
            <p:nvPr/>
          </p:nvSpPr>
          <p:spPr>
            <a:xfrm>
              <a:off x="8008550" y="3487763"/>
              <a:ext cx="63125" cy="63150"/>
            </a:xfrm>
            <a:custGeom>
              <a:avLst/>
              <a:gdLst/>
              <a:ahLst/>
              <a:cxnLst/>
              <a:rect l="l" t="t" r="r" b="b"/>
              <a:pathLst>
                <a:path w="2525" h="2526" extrusionOk="0">
                  <a:moveTo>
                    <a:pt x="1262" y="1"/>
                  </a:moveTo>
                  <a:cubicBezTo>
                    <a:pt x="572" y="1"/>
                    <a:pt x="0" y="561"/>
                    <a:pt x="0" y="1263"/>
                  </a:cubicBezTo>
                  <a:cubicBezTo>
                    <a:pt x="0" y="1954"/>
                    <a:pt x="572" y="2525"/>
                    <a:pt x="1262" y="2525"/>
                  </a:cubicBezTo>
                  <a:cubicBezTo>
                    <a:pt x="1965" y="2525"/>
                    <a:pt x="2524" y="1954"/>
                    <a:pt x="2524" y="1263"/>
                  </a:cubicBezTo>
                  <a:cubicBezTo>
                    <a:pt x="2524" y="561"/>
                    <a:pt x="1965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8;p23"/>
            <p:cNvSpPr/>
            <p:nvPr/>
          </p:nvSpPr>
          <p:spPr>
            <a:xfrm>
              <a:off x="7987700" y="3550888"/>
              <a:ext cx="104800" cy="48825"/>
            </a:xfrm>
            <a:custGeom>
              <a:avLst/>
              <a:gdLst/>
              <a:ahLst/>
              <a:cxnLst/>
              <a:rect l="l" t="t" r="r" b="b"/>
              <a:pathLst>
                <a:path w="4192" h="1953" extrusionOk="0">
                  <a:moveTo>
                    <a:pt x="2096" y="0"/>
                  </a:moveTo>
                  <a:cubicBezTo>
                    <a:pt x="989" y="0"/>
                    <a:pt x="72" y="857"/>
                    <a:pt x="1" y="1953"/>
                  </a:cubicBezTo>
                  <a:lnTo>
                    <a:pt x="4192" y="1953"/>
                  </a:lnTo>
                  <a:cubicBezTo>
                    <a:pt x="4120" y="857"/>
                    <a:pt x="3215" y="0"/>
                    <a:pt x="2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9;p23"/>
            <p:cNvSpPr txBox="1"/>
            <p:nvPr/>
          </p:nvSpPr>
          <p:spPr>
            <a:xfrm>
              <a:off x="5631625" y="367413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7" name="Google Shape;420;p23"/>
          <p:cNvSpPr txBox="1"/>
          <p:nvPr/>
        </p:nvSpPr>
        <p:spPr>
          <a:xfrm>
            <a:off x="1664695" y="2547821"/>
            <a:ext cx="24843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solidFill>
                  <a:srgbClr val="6600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Sommaire</a:t>
            </a:r>
            <a:endParaRPr sz="2800" dirty="0">
              <a:solidFill>
                <a:srgbClr val="66006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9" name="Google Shape;422;p23"/>
          <p:cNvGrpSpPr/>
          <p:nvPr/>
        </p:nvGrpSpPr>
        <p:grpSpPr>
          <a:xfrm>
            <a:off x="4911407" y="2153996"/>
            <a:ext cx="2526975" cy="890237"/>
            <a:chOff x="4086475" y="976763"/>
            <a:chExt cx="2657048" cy="890237"/>
          </a:xfrm>
        </p:grpSpPr>
        <p:sp>
          <p:nvSpPr>
            <p:cNvPr id="20" name="Google Shape;423;p23"/>
            <p:cNvSpPr/>
            <p:nvPr/>
          </p:nvSpPr>
          <p:spPr>
            <a:xfrm>
              <a:off x="4758125" y="1392288"/>
              <a:ext cx="237275" cy="14600"/>
            </a:xfrm>
            <a:custGeom>
              <a:avLst/>
              <a:gdLst/>
              <a:ahLst/>
              <a:cxnLst/>
              <a:rect l="l" t="t" r="r" b="b"/>
              <a:pathLst>
                <a:path w="9491" h="584" extrusionOk="0">
                  <a:moveTo>
                    <a:pt x="1" y="0"/>
                  </a:moveTo>
                  <a:lnTo>
                    <a:pt x="1" y="584"/>
                  </a:lnTo>
                  <a:lnTo>
                    <a:pt x="9490" y="584"/>
                  </a:lnTo>
                  <a:lnTo>
                    <a:pt x="9490" y="0"/>
                  </a:lnTo>
                  <a:close/>
                </a:path>
              </a:pathLst>
            </a:custGeom>
            <a:solidFill>
              <a:srgbClr val="FCDF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4;p23"/>
            <p:cNvSpPr/>
            <p:nvPr/>
          </p:nvSpPr>
          <p:spPr>
            <a:xfrm>
              <a:off x="4757825" y="1361013"/>
              <a:ext cx="310800" cy="80400"/>
            </a:xfrm>
            <a:custGeom>
              <a:avLst/>
              <a:gdLst/>
              <a:ahLst/>
              <a:cxnLst/>
              <a:rect l="l" t="t" r="r" b="b"/>
              <a:pathLst>
                <a:path w="12432" h="3216" extrusionOk="0">
                  <a:moveTo>
                    <a:pt x="10824" y="596"/>
                  </a:moveTo>
                  <a:cubicBezTo>
                    <a:pt x="11383" y="596"/>
                    <a:pt x="11848" y="1049"/>
                    <a:pt x="11848" y="1620"/>
                  </a:cubicBezTo>
                  <a:cubicBezTo>
                    <a:pt x="11848" y="2180"/>
                    <a:pt x="11383" y="2632"/>
                    <a:pt x="10824" y="2632"/>
                  </a:cubicBezTo>
                  <a:cubicBezTo>
                    <a:pt x="10252" y="2632"/>
                    <a:pt x="9800" y="2180"/>
                    <a:pt x="9800" y="1620"/>
                  </a:cubicBezTo>
                  <a:cubicBezTo>
                    <a:pt x="9800" y="1049"/>
                    <a:pt x="10252" y="596"/>
                    <a:pt x="10824" y="596"/>
                  </a:cubicBezTo>
                  <a:close/>
                  <a:moveTo>
                    <a:pt x="10824" y="1"/>
                  </a:moveTo>
                  <a:cubicBezTo>
                    <a:pt x="10145" y="1"/>
                    <a:pt x="9562" y="406"/>
                    <a:pt x="9335" y="1001"/>
                  </a:cubicBezTo>
                  <a:lnTo>
                    <a:pt x="1" y="1001"/>
                  </a:lnTo>
                  <a:lnTo>
                    <a:pt x="1" y="2037"/>
                  </a:lnTo>
                  <a:lnTo>
                    <a:pt x="9276" y="2037"/>
                  </a:lnTo>
                  <a:cubicBezTo>
                    <a:pt x="9478" y="2787"/>
                    <a:pt x="10086" y="3216"/>
                    <a:pt x="10824" y="3216"/>
                  </a:cubicBezTo>
                  <a:cubicBezTo>
                    <a:pt x="11705" y="3216"/>
                    <a:pt x="12431" y="2489"/>
                    <a:pt x="12431" y="1608"/>
                  </a:cubicBezTo>
                  <a:cubicBezTo>
                    <a:pt x="12431" y="715"/>
                    <a:pt x="11705" y="1"/>
                    <a:pt x="10824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5;p23"/>
            <p:cNvSpPr/>
            <p:nvPr/>
          </p:nvSpPr>
          <p:spPr>
            <a:xfrm>
              <a:off x="5200150" y="1098188"/>
              <a:ext cx="1543373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7" y="1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8"/>
                    <a:pt x="477" y="24254"/>
                    <a:pt x="1060" y="24254"/>
                  </a:cubicBezTo>
                  <a:lnTo>
                    <a:pt x="53757" y="24254"/>
                  </a:lnTo>
                  <a:cubicBezTo>
                    <a:pt x="54341" y="24254"/>
                    <a:pt x="54817" y="23778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1"/>
                    <a:pt x="5375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3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FR" sz="13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426;p23"/>
            <p:cNvSpPr/>
            <p:nvPr/>
          </p:nvSpPr>
          <p:spPr>
            <a:xfrm>
              <a:off x="6439300" y="976763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13" y="0"/>
                  </a:moveTo>
                  <a:cubicBezTo>
                    <a:pt x="2239" y="0"/>
                    <a:pt x="0" y="2238"/>
                    <a:pt x="0" y="5001"/>
                  </a:cubicBezTo>
                  <a:cubicBezTo>
                    <a:pt x="0" y="7775"/>
                    <a:pt x="2239" y="10013"/>
                    <a:pt x="5013" y="10013"/>
                  </a:cubicBezTo>
                  <a:cubicBezTo>
                    <a:pt x="7775" y="10013"/>
                    <a:pt x="10014" y="7775"/>
                    <a:pt x="10014" y="5001"/>
                  </a:cubicBezTo>
                  <a:cubicBezTo>
                    <a:pt x="10014" y="2238"/>
                    <a:pt x="7775" y="0"/>
                    <a:pt x="501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8;p23"/>
            <p:cNvSpPr/>
            <p:nvPr/>
          </p:nvSpPr>
          <p:spPr>
            <a:xfrm>
              <a:off x="6572350" y="1037163"/>
              <a:ext cx="56875" cy="56900"/>
            </a:xfrm>
            <a:custGeom>
              <a:avLst/>
              <a:gdLst/>
              <a:ahLst/>
              <a:cxnLst/>
              <a:rect l="l" t="t" r="r" b="b"/>
              <a:pathLst>
                <a:path w="2275" h="2276" extrusionOk="0">
                  <a:moveTo>
                    <a:pt x="0" y="1"/>
                  </a:moveTo>
                  <a:lnTo>
                    <a:pt x="0" y="2275"/>
                  </a:lnTo>
                  <a:lnTo>
                    <a:pt x="2275" y="2275"/>
                  </a:lnTo>
                  <a:cubicBezTo>
                    <a:pt x="2275" y="1013"/>
                    <a:pt x="1263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9;p23"/>
            <p:cNvSpPr/>
            <p:nvPr/>
          </p:nvSpPr>
          <p:spPr>
            <a:xfrm>
              <a:off x="4086475" y="1059513"/>
              <a:ext cx="683721" cy="683721"/>
            </a:xfrm>
            <a:custGeom>
              <a:avLst/>
              <a:gdLst/>
              <a:ahLst/>
              <a:cxnLst/>
              <a:rect l="l" t="t" r="r" b="b"/>
              <a:pathLst>
                <a:path w="23944" h="23944" extrusionOk="0">
                  <a:moveTo>
                    <a:pt x="11978" y="1"/>
                  </a:moveTo>
                  <a:cubicBezTo>
                    <a:pt x="5370" y="1"/>
                    <a:pt x="0" y="5370"/>
                    <a:pt x="0" y="11978"/>
                  </a:cubicBezTo>
                  <a:cubicBezTo>
                    <a:pt x="0" y="18574"/>
                    <a:pt x="5370" y="23944"/>
                    <a:pt x="11978" y="23944"/>
                  </a:cubicBezTo>
                  <a:cubicBezTo>
                    <a:pt x="18574" y="23944"/>
                    <a:pt x="23944" y="18574"/>
                    <a:pt x="23944" y="11978"/>
                  </a:cubicBezTo>
                  <a:lnTo>
                    <a:pt x="22860" y="11978"/>
                  </a:lnTo>
                  <a:cubicBezTo>
                    <a:pt x="22860" y="17979"/>
                    <a:pt x="17979" y="22861"/>
                    <a:pt x="11978" y="22861"/>
                  </a:cubicBezTo>
                  <a:cubicBezTo>
                    <a:pt x="5977" y="22861"/>
                    <a:pt x="1084" y="17979"/>
                    <a:pt x="1084" y="11978"/>
                  </a:cubicBezTo>
                  <a:cubicBezTo>
                    <a:pt x="1084" y="5966"/>
                    <a:pt x="5977" y="1084"/>
                    <a:pt x="11978" y="1084"/>
                  </a:cubicBezTo>
                  <a:lnTo>
                    <a:pt x="1197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0;p23"/>
            <p:cNvSpPr/>
            <p:nvPr/>
          </p:nvSpPr>
          <p:spPr>
            <a:xfrm>
              <a:off x="4428468" y="1059513"/>
              <a:ext cx="341718" cy="342060"/>
            </a:xfrm>
            <a:custGeom>
              <a:avLst/>
              <a:gdLst/>
              <a:ahLst/>
              <a:cxnLst/>
              <a:rect l="l" t="t" r="r" b="b"/>
              <a:pathLst>
                <a:path w="11967" h="11979" extrusionOk="0">
                  <a:moveTo>
                    <a:pt x="1" y="1"/>
                  </a:moveTo>
                  <a:lnTo>
                    <a:pt x="1" y="1084"/>
                  </a:lnTo>
                  <a:cubicBezTo>
                    <a:pt x="6002" y="1084"/>
                    <a:pt x="10883" y="5966"/>
                    <a:pt x="10883" y="11978"/>
                  </a:cubicBezTo>
                  <a:lnTo>
                    <a:pt x="11967" y="11978"/>
                  </a:lnTo>
                  <a:cubicBezTo>
                    <a:pt x="11967" y="5370"/>
                    <a:pt x="6597" y="1"/>
                    <a:pt x="1" y="1"/>
                  </a:cubicBezTo>
                  <a:close/>
                </a:path>
              </a:pathLst>
            </a:custGeom>
            <a:solidFill>
              <a:srgbClr val="FCBD24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1;p23"/>
            <p:cNvSpPr txBox="1"/>
            <p:nvPr/>
          </p:nvSpPr>
          <p:spPr>
            <a:xfrm>
              <a:off x="4086488" y="1251650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" name="Google Shape;432;p23"/>
            <p:cNvSpPr/>
            <p:nvPr/>
          </p:nvSpPr>
          <p:spPr>
            <a:xfrm rot="5400000">
              <a:off x="4356290" y="1726759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33;p23"/>
          <p:cNvGrpSpPr/>
          <p:nvPr/>
        </p:nvGrpSpPr>
        <p:grpSpPr>
          <a:xfrm>
            <a:off x="5459245" y="2970446"/>
            <a:ext cx="4002255" cy="891012"/>
            <a:chOff x="4634313" y="1793213"/>
            <a:chExt cx="3458187" cy="891012"/>
          </a:xfrm>
        </p:grpSpPr>
        <p:sp>
          <p:nvSpPr>
            <p:cNvPr id="31" name="Google Shape;434;p23"/>
            <p:cNvSpPr/>
            <p:nvPr/>
          </p:nvSpPr>
          <p:spPr>
            <a:xfrm>
              <a:off x="5305375" y="2171838"/>
              <a:ext cx="310775" cy="80400"/>
            </a:xfrm>
            <a:custGeom>
              <a:avLst/>
              <a:gdLst/>
              <a:ahLst/>
              <a:cxnLst/>
              <a:rect l="l" t="t" r="r" b="b"/>
              <a:pathLst>
                <a:path w="12431" h="3216" extrusionOk="0">
                  <a:moveTo>
                    <a:pt x="10836" y="584"/>
                  </a:moveTo>
                  <a:cubicBezTo>
                    <a:pt x="11395" y="584"/>
                    <a:pt x="11848" y="1036"/>
                    <a:pt x="11848" y="1596"/>
                  </a:cubicBezTo>
                  <a:cubicBezTo>
                    <a:pt x="11848" y="2167"/>
                    <a:pt x="11395" y="2620"/>
                    <a:pt x="10836" y="2620"/>
                  </a:cubicBezTo>
                  <a:cubicBezTo>
                    <a:pt x="10264" y="2620"/>
                    <a:pt x="9812" y="2167"/>
                    <a:pt x="9812" y="1596"/>
                  </a:cubicBezTo>
                  <a:cubicBezTo>
                    <a:pt x="9812" y="1036"/>
                    <a:pt x="10264" y="584"/>
                    <a:pt x="10836" y="584"/>
                  </a:cubicBezTo>
                  <a:close/>
                  <a:moveTo>
                    <a:pt x="10836" y="1"/>
                  </a:moveTo>
                  <a:cubicBezTo>
                    <a:pt x="10157" y="1"/>
                    <a:pt x="9574" y="417"/>
                    <a:pt x="9335" y="1013"/>
                  </a:cubicBezTo>
                  <a:lnTo>
                    <a:pt x="1" y="1013"/>
                  </a:lnTo>
                  <a:lnTo>
                    <a:pt x="1" y="2048"/>
                  </a:lnTo>
                  <a:lnTo>
                    <a:pt x="9288" y="2048"/>
                  </a:lnTo>
                  <a:cubicBezTo>
                    <a:pt x="9478" y="2644"/>
                    <a:pt x="10097" y="3215"/>
                    <a:pt x="10836" y="3215"/>
                  </a:cubicBezTo>
                  <a:cubicBezTo>
                    <a:pt x="11717" y="3215"/>
                    <a:pt x="12431" y="2489"/>
                    <a:pt x="12431" y="1608"/>
                  </a:cubicBezTo>
                  <a:cubicBezTo>
                    <a:pt x="12431" y="715"/>
                    <a:pt x="11717" y="1"/>
                    <a:pt x="10836" y="1"/>
                  </a:cubicBezTo>
                  <a:close/>
                </a:path>
              </a:pathLst>
            </a:custGeom>
            <a:solidFill>
              <a:srgbClr val="8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5;p23"/>
            <p:cNvSpPr/>
            <p:nvPr/>
          </p:nvSpPr>
          <p:spPr>
            <a:xfrm>
              <a:off x="4634313" y="1870025"/>
              <a:ext cx="341689" cy="683721"/>
            </a:xfrm>
            <a:custGeom>
              <a:avLst/>
              <a:gdLst/>
              <a:ahLst/>
              <a:cxnLst/>
              <a:rect l="l" t="t" r="r" b="b"/>
              <a:pathLst>
                <a:path w="11966" h="23944" extrusionOk="0">
                  <a:moveTo>
                    <a:pt x="11966" y="0"/>
                  </a:moveTo>
                  <a:cubicBezTo>
                    <a:pt x="5370" y="0"/>
                    <a:pt x="0" y="5370"/>
                    <a:pt x="0" y="11966"/>
                  </a:cubicBezTo>
                  <a:cubicBezTo>
                    <a:pt x="0" y="18574"/>
                    <a:pt x="5370" y="23944"/>
                    <a:pt x="11966" y="23944"/>
                  </a:cubicBezTo>
                  <a:lnTo>
                    <a:pt x="11966" y="22860"/>
                  </a:lnTo>
                  <a:cubicBezTo>
                    <a:pt x="5965" y="22860"/>
                    <a:pt x="1084" y="17979"/>
                    <a:pt x="1084" y="11966"/>
                  </a:cubicBezTo>
                  <a:cubicBezTo>
                    <a:pt x="1084" y="5965"/>
                    <a:pt x="5965" y="1084"/>
                    <a:pt x="11966" y="1084"/>
                  </a:cubicBezTo>
                  <a:lnTo>
                    <a:pt x="11966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6;p23"/>
            <p:cNvSpPr/>
            <p:nvPr/>
          </p:nvSpPr>
          <p:spPr>
            <a:xfrm>
              <a:off x="4975975" y="1870025"/>
              <a:ext cx="342060" cy="683721"/>
            </a:xfrm>
            <a:custGeom>
              <a:avLst/>
              <a:gdLst/>
              <a:ahLst/>
              <a:cxnLst/>
              <a:rect l="l" t="t" r="r" b="b"/>
              <a:pathLst>
                <a:path w="11979" h="23944" extrusionOk="0">
                  <a:moveTo>
                    <a:pt x="1" y="0"/>
                  </a:moveTo>
                  <a:lnTo>
                    <a:pt x="1" y="1084"/>
                  </a:lnTo>
                  <a:cubicBezTo>
                    <a:pt x="6014" y="1084"/>
                    <a:pt x="10895" y="5965"/>
                    <a:pt x="10895" y="11966"/>
                  </a:cubicBezTo>
                  <a:cubicBezTo>
                    <a:pt x="10895" y="17979"/>
                    <a:pt x="6014" y="22860"/>
                    <a:pt x="1" y="22860"/>
                  </a:cubicBezTo>
                  <a:lnTo>
                    <a:pt x="1" y="23944"/>
                  </a:lnTo>
                  <a:cubicBezTo>
                    <a:pt x="6609" y="23944"/>
                    <a:pt x="11979" y="18574"/>
                    <a:pt x="11979" y="11966"/>
                  </a:cubicBezTo>
                  <a:cubicBezTo>
                    <a:pt x="11979" y="5370"/>
                    <a:pt x="6609" y="0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7;p23"/>
            <p:cNvSpPr/>
            <p:nvPr/>
          </p:nvSpPr>
          <p:spPr>
            <a:xfrm>
              <a:off x="5747550" y="1914663"/>
              <a:ext cx="2344950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lnTo>
                    <a:pt x="0" y="23194"/>
                  </a:lnTo>
                  <a:cubicBezTo>
                    <a:pt x="0" y="23777"/>
                    <a:pt x="476" y="24254"/>
                    <a:pt x="1060" y="24254"/>
                  </a:cubicBezTo>
                  <a:lnTo>
                    <a:pt x="53757" y="24254"/>
                  </a:lnTo>
                  <a:cubicBezTo>
                    <a:pt x="54340" y="24254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0" y="1"/>
                    <a:pt x="53757" y="1"/>
                  </a:cubicBezTo>
                  <a:close/>
                </a:path>
              </a:pathLst>
            </a:custGeom>
            <a:solidFill>
              <a:srgbClr val="8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Principales missions </a:t>
              </a:r>
              <a:endParaRPr lang="fr-FR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438;p23"/>
            <p:cNvSpPr/>
            <p:nvPr/>
          </p:nvSpPr>
          <p:spPr>
            <a:xfrm>
              <a:off x="6986675" y="1793213"/>
              <a:ext cx="250375" cy="250350"/>
            </a:xfrm>
            <a:custGeom>
              <a:avLst/>
              <a:gdLst/>
              <a:ahLst/>
              <a:cxnLst/>
              <a:rect l="l" t="t" r="r" b="b"/>
              <a:pathLst>
                <a:path w="10015" h="10014" extrusionOk="0">
                  <a:moveTo>
                    <a:pt x="5013" y="1"/>
                  </a:moveTo>
                  <a:cubicBezTo>
                    <a:pt x="2251" y="1"/>
                    <a:pt x="1" y="2239"/>
                    <a:pt x="1" y="5001"/>
                  </a:cubicBezTo>
                  <a:cubicBezTo>
                    <a:pt x="1" y="7764"/>
                    <a:pt x="2251" y="10014"/>
                    <a:pt x="5013" y="10014"/>
                  </a:cubicBezTo>
                  <a:cubicBezTo>
                    <a:pt x="7776" y="10014"/>
                    <a:pt x="10014" y="7764"/>
                    <a:pt x="10014" y="5001"/>
                  </a:cubicBezTo>
                  <a:cubicBezTo>
                    <a:pt x="10014" y="2239"/>
                    <a:pt x="7776" y="1"/>
                    <a:pt x="50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9;p23"/>
            <p:cNvSpPr/>
            <p:nvPr/>
          </p:nvSpPr>
          <p:spPr>
            <a:xfrm>
              <a:off x="7045625" y="1851563"/>
              <a:ext cx="132775" cy="133675"/>
            </a:xfrm>
            <a:custGeom>
              <a:avLst/>
              <a:gdLst/>
              <a:ahLst/>
              <a:cxnLst/>
              <a:rect l="l" t="t" r="r" b="b"/>
              <a:pathLst>
                <a:path w="5311" h="5347" extrusionOk="0">
                  <a:moveTo>
                    <a:pt x="2655" y="1620"/>
                  </a:moveTo>
                  <a:cubicBezTo>
                    <a:pt x="3239" y="1620"/>
                    <a:pt x="3715" y="2084"/>
                    <a:pt x="3715" y="2667"/>
                  </a:cubicBezTo>
                  <a:cubicBezTo>
                    <a:pt x="3715" y="3251"/>
                    <a:pt x="3239" y="3727"/>
                    <a:pt x="2655" y="3727"/>
                  </a:cubicBezTo>
                  <a:cubicBezTo>
                    <a:pt x="2072" y="3727"/>
                    <a:pt x="1596" y="3251"/>
                    <a:pt x="1596" y="2667"/>
                  </a:cubicBezTo>
                  <a:cubicBezTo>
                    <a:pt x="1596" y="2084"/>
                    <a:pt x="2072" y="1620"/>
                    <a:pt x="2655" y="1620"/>
                  </a:cubicBezTo>
                  <a:close/>
                  <a:moveTo>
                    <a:pt x="2120" y="0"/>
                  </a:moveTo>
                  <a:cubicBezTo>
                    <a:pt x="1965" y="0"/>
                    <a:pt x="1846" y="119"/>
                    <a:pt x="1846" y="274"/>
                  </a:cubicBezTo>
                  <a:lnTo>
                    <a:pt x="1846" y="596"/>
                  </a:lnTo>
                  <a:cubicBezTo>
                    <a:pt x="1846" y="620"/>
                    <a:pt x="1822" y="655"/>
                    <a:pt x="1798" y="655"/>
                  </a:cubicBezTo>
                  <a:cubicBezTo>
                    <a:pt x="1572" y="751"/>
                    <a:pt x="1358" y="870"/>
                    <a:pt x="1179" y="1024"/>
                  </a:cubicBezTo>
                  <a:cubicBezTo>
                    <a:pt x="1165" y="1038"/>
                    <a:pt x="1147" y="1044"/>
                    <a:pt x="1130" y="1044"/>
                  </a:cubicBezTo>
                  <a:cubicBezTo>
                    <a:pt x="1118" y="1044"/>
                    <a:pt x="1106" y="1041"/>
                    <a:pt x="1096" y="1036"/>
                  </a:cubicBezTo>
                  <a:lnTo>
                    <a:pt x="905" y="917"/>
                  </a:lnTo>
                  <a:cubicBezTo>
                    <a:pt x="860" y="895"/>
                    <a:pt x="813" y="884"/>
                    <a:pt x="767" y="884"/>
                  </a:cubicBezTo>
                  <a:cubicBezTo>
                    <a:pt x="667" y="884"/>
                    <a:pt x="573" y="935"/>
                    <a:pt x="524" y="1024"/>
                  </a:cubicBezTo>
                  <a:lnTo>
                    <a:pt x="72" y="1798"/>
                  </a:lnTo>
                  <a:cubicBezTo>
                    <a:pt x="0" y="1929"/>
                    <a:pt x="48" y="2096"/>
                    <a:pt x="179" y="2179"/>
                  </a:cubicBezTo>
                  <a:lnTo>
                    <a:pt x="405" y="2310"/>
                  </a:lnTo>
                  <a:cubicBezTo>
                    <a:pt x="429" y="2322"/>
                    <a:pt x="441" y="2346"/>
                    <a:pt x="441" y="2370"/>
                  </a:cubicBezTo>
                  <a:cubicBezTo>
                    <a:pt x="417" y="2477"/>
                    <a:pt x="417" y="2572"/>
                    <a:pt x="417" y="2667"/>
                  </a:cubicBezTo>
                  <a:cubicBezTo>
                    <a:pt x="417" y="2834"/>
                    <a:pt x="429" y="2989"/>
                    <a:pt x="465" y="3144"/>
                  </a:cubicBezTo>
                  <a:cubicBezTo>
                    <a:pt x="477" y="3167"/>
                    <a:pt x="465" y="3203"/>
                    <a:pt x="441" y="3215"/>
                  </a:cubicBezTo>
                  <a:lnTo>
                    <a:pt x="262" y="3310"/>
                  </a:lnTo>
                  <a:cubicBezTo>
                    <a:pt x="131" y="3394"/>
                    <a:pt x="84" y="3560"/>
                    <a:pt x="155" y="3691"/>
                  </a:cubicBezTo>
                  <a:lnTo>
                    <a:pt x="608" y="4465"/>
                  </a:lnTo>
                  <a:cubicBezTo>
                    <a:pt x="657" y="4555"/>
                    <a:pt x="756" y="4606"/>
                    <a:pt x="856" y="4606"/>
                  </a:cubicBezTo>
                  <a:cubicBezTo>
                    <a:pt x="901" y="4606"/>
                    <a:pt x="947" y="4595"/>
                    <a:pt x="989" y="4572"/>
                  </a:cubicBezTo>
                  <a:lnTo>
                    <a:pt x="1251" y="4418"/>
                  </a:lnTo>
                  <a:cubicBezTo>
                    <a:pt x="1262" y="4412"/>
                    <a:pt x="1274" y="4409"/>
                    <a:pt x="1286" y="4409"/>
                  </a:cubicBezTo>
                  <a:cubicBezTo>
                    <a:pt x="1298" y="4409"/>
                    <a:pt x="1310" y="4412"/>
                    <a:pt x="1322" y="4418"/>
                  </a:cubicBezTo>
                  <a:cubicBezTo>
                    <a:pt x="1512" y="4561"/>
                    <a:pt x="1727" y="4668"/>
                    <a:pt x="1965" y="4739"/>
                  </a:cubicBezTo>
                  <a:cubicBezTo>
                    <a:pt x="2001" y="4751"/>
                    <a:pt x="2013" y="4775"/>
                    <a:pt x="2013" y="4799"/>
                  </a:cubicBezTo>
                  <a:lnTo>
                    <a:pt x="2013" y="5061"/>
                  </a:lnTo>
                  <a:cubicBezTo>
                    <a:pt x="2013" y="5215"/>
                    <a:pt x="2144" y="5346"/>
                    <a:pt x="2298" y="5346"/>
                  </a:cubicBezTo>
                  <a:lnTo>
                    <a:pt x="3191" y="5346"/>
                  </a:lnTo>
                  <a:cubicBezTo>
                    <a:pt x="3334" y="5346"/>
                    <a:pt x="3465" y="5215"/>
                    <a:pt x="3465" y="5061"/>
                  </a:cubicBezTo>
                  <a:lnTo>
                    <a:pt x="3465" y="4668"/>
                  </a:lnTo>
                  <a:cubicBezTo>
                    <a:pt x="3465" y="4644"/>
                    <a:pt x="3477" y="4620"/>
                    <a:pt x="3501" y="4608"/>
                  </a:cubicBezTo>
                  <a:cubicBezTo>
                    <a:pt x="3691" y="4513"/>
                    <a:pt x="3870" y="4394"/>
                    <a:pt x="4025" y="4251"/>
                  </a:cubicBezTo>
                  <a:cubicBezTo>
                    <a:pt x="4038" y="4244"/>
                    <a:pt x="4056" y="4237"/>
                    <a:pt x="4073" y="4237"/>
                  </a:cubicBezTo>
                  <a:cubicBezTo>
                    <a:pt x="4086" y="4237"/>
                    <a:pt x="4098" y="4241"/>
                    <a:pt x="4108" y="4251"/>
                  </a:cubicBezTo>
                  <a:lnTo>
                    <a:pt x="4406" y="4418"/>
                  </a:lnTo>
                  <a:cubicBezTo>
                    <a:pt x="4450" y="4446"/>
                    <a:pt x="4500" y="4459"/>
                    <a:pt x="4549" y="4459"/>
                  </a:cubicBezTo>
                  <a:cubicBezTo>
                    <a:pt x="4645" y="4459"/>
                    <a:pt x="4739" y="4409"/>
                    <a:pt x="4787" y="4322"/>
                  </a:cubicBezTo>
                  <a:lnTo>
                    <a:pt x="5239" y="3548"/>
                  </a:lnTo>
                  <a:cubicBezTo>
                    <a:pt x="5311" y="3418"/>
                    <a:pt x="5263" y="3239"/>
                    <a:pt x="5132" y="3167"/>
                  </a:cubicBezTo>
                  <a:lnTo>
                    <a:pt x="4751" y="2941"/>
                  </a:lnTo>
                  <a:cubicBezTo>
                    <a:pt x="4727" y="2929"/>
                    <a:pt x="4715" y="2906"/>
                    <a:pt x="4715" y="2882"/>
                  </a:cubicBezTo>
                  <a:cubicBezTo>
                    <a:pt x="4715" y="2810"/>
                    <a:pt x="4727" y="2739"/>
                    <a:pt x="4727" y="2667"/>
                  </a:cubicBezTo>
                  <a:cubicBezTo>
                    <a:pt x="4727" y="2536"/>
                    <a:pt x="4715" y="2405"/>
                    <a:pt x="4691" y="2286"/>
                  </a:cubicBezTo>
                  <a:cubicBezTo>
                    <a:pt x="4680" y="2251"/>
                    <a:pt x="4691" y="2227"/>
                    <a:pt x="4715" y="2215"/>
                  </a:cubicBezTo>
                  <a:lnTo>
                    <a:pt x="5049" y="2024"/>
                  </a:lnTo>
                  <a:cubicBezTo>
                    <a:pt x="5180" y="1953"/>
                    <a:pt x="5227" y="1774"/>
                    <a:pt x="5144" y="1643"/>
                  </a:cubicBezTo>
                  <a:lnTo>
                    <a:pt x="4703" y="870"/>
                  </a:lnTo>
                  <a:cubicBezTo>
                    <a:pt x="4648" y="783"/>
                    <a:pt x="4557" y="733"/>
                    <a:pt x="4463" y="733"/>
                  </a:cubicBezTo>
                  <a:cubicBezTo>
                    <a:pt x="4415" y="733"/>
                    <a:pt x="4367" y="746"/>
                    <a:pt x="4322" y="774"/>
                  </a:cubicBezTo>
                  <a:lnTo>
                    <a:pt x="3965" y="977"/>
                  </a:lnTo>
                  <a:cubicBezTo>
                    <a:pt x="3953" y="983"/>
                    <a:pt x="3941" y="986"/>
                    <a:pt x="3929" y="986"/>
                  </a:cubicBezTo>
                  <a:cubicBezTo>
                    <a:pt x="3918" y="986"/>
                    <a:pt x="3906" y="983"/>
                    <a:pt x="3894" y="977"/>
                  </a:cubicBezTo>
                  <a:cubicBezTo>
                    <a:pt x="3727" y="846"/>
                    <a:pt x="3537" y="739"/>
                    <a:pt x="3334" y="655"/>
                  </a:cubicBezTo>
                  <a:cubicBezTo>
                    <a:pt x="3310" y="655"/>
                    <a:pt x="3287" y="620"/>
                    <a:pt x="3287" y="596"/>
                  </a:cubicBezTo>
                  <a:lnTo>
                    <a:pt x="3287" y="274"/>
                  </a:lnTo>
                  <a:cubicBezTo>
                    <a:pt x="3287" y="119"/>
                    <a:pt x="3167" y="0"/>
                    <a:pt x="3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0;p23"/>
            <p:cNvSpPr txBox="1"/>
            <p:nvPr/>
          </p:nvSpPr>
          <p:spPr>
            <a:xfrm>
              <a:off x="4634313" y="2058175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" name="Google Shape;441;p23"/>
            <p:cNvSpPr/>
            <p:nvPr/>
          </p:nvSpPr>
          <p:spPr>
            <a:xfrm rot="5400000">
              <a:off x="4904127" y="2543984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442;p23"/>
          <p:cNvGrpSpPr/>
          <p:nvPr/>
        </p:nvGrpSpPr>
        <p:grpSpPr>
          <a:xfrm>
            <a:off x="5933813" y="3812609"/>
            <a:ext cx="3808097" cy="871912"/>
            <a:chOff x="5068625" y="2609688"/>
            <a:chExt cx="3808097" cy="871912"/>
          </a:xfrm>
        </p:grpSpPr>
        <p:sp>
          <p:nvSpPr>
            <p:cNvPr id="40" name="Google Shape;443;p23"/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cubicBezTo>
                    <a:pt x="5370" y="0"/>
                    <a:pt x="1" y="5370"/>
                    <a:pt x="1" y="11978"/>
                  </a:cubicBezTo>
                  <a:lnTo>
                    <a:pt x="1084" y="11978"/>
                  </a:lnTo>
                  <a:cubicBezTo>
                    <a:pt x="1084" y="5965"/>
                    <a:pt x="5966" y="1084"/>
                    <a:pt x="11978" y="1084"/>
                  </a:cubicBez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lnTo>
                    <a:pt x="11978" y="23944"/>
                  </a:ln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4;p23"/>
            <p:cNvSpPr/>
            <p:nvPr/>
          </p:nvSpPr>
          <p:spPr>
            <a:xfrm>
              <a:off x="5068638" y="2672527"/>
              <a:ext cx="683690" cy="683661"/>
            </a:xfrm>
            <a:custGeom>
              <a:avLst/>
              <a:gdLst/>
              <a:ahLst/>
              <a:cxnLst/>
              <a:rect l="l" t="t" r="r" b="b"/>
              <a:pathLst>
                <a:path w="23945" h="23944" extrusionOk="0">
                  <a:moveTo>
                    <a:pt x="11978" y="0"/>
                  </a:moveTo>
                  <a:lnTo>
                    <a:pt x="11978" y="1084"/>
                  </a:lnTo>
                  <a:cubicBezTo>
                    <a:pt x="17979" y="1084"/>
                    <a:pt x="22861" y="5965"/>
                    <a:pt x="22861" y="11978"/>
                  </a:cubicBezTo>
                  <a:cubicBezTo>
                    <a:pt x="22861" y="17979"/>
                    <a:pt x="17979" y="22860"/>
                    <a:pt x="11978" y="22860"/>
                  </a:cubicBezTo>
                  <a:cubicBezTo>
                    <a:pt x="5966" y="22860"/>
                    <a:pt x="1084" y="17979"/>
                    <a:pt x="1084" y="11978"/>
                  </a:cubicBezTo>
                  <a:lnTo>
                    <a:pt x="1" y="11978"/>
                  </a:lnTo>
                  <a:cubicBezTo>
                    <a:pt x="1" y="18574"/>
                    <a:pt x="5370" y="23944"/>
                    <a:pt x="11978" y="23944"/>
                  </a:cubicBezTo>
                  <a:cubicBezTo>
                    <a:pt x="18575" y="23944"/>
                    <a:pt x="23944" y="18574"/>
                    <a:pt x="23944" y="11978"/>
                  </a:cubicBezTo>
                  <a:cubicBezTo>
                    <a:pt x="23944" y="5370"/>
                    <a:pt x="18575" y="0"/>
                    <a:pt x="11978" y="0"/>
                  </a:cubicBezTo>
                  <a:close/>
                </a:path>
              </a:pathLst>
            </a:custGeom>
            <a:solidFill>
              <a:srgbClr val="5EB2FC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5;p23"/>
            <p:cNvSpPr/>
            <p:nvPr/>
          </p:nvSpPr>
          <p:spPr>
            <a:xfrm>
              <a:off x="5741775" y="2974913"/>
              <a:ext cx="309000" cy="80400"/>
            </a:xfrm>
            <a:custGeom>
              <a:avLst/>
              <a:gdLst/>
              <a:ahLst/>
              <a:cxnLst/>
              <a:rect l="l" t="t" r="r" b="b"/>
              <a:pathLst>
                <a:path w="12360" h="3216" extrusionOk="0">
                  <a:moveTo>
                    <a:pt x="10752" y="560"/>
                  </a:moveTo>
                  <a:cubicBezTo>
                    <a:pt x="11312" y="560"/>
                    <a:pt x="11776" y="1013"/>
                    <a:pt x="11776" y="1584"/>
                  </a:cubicBezTo>
                  <a:cubicBezTo>
                    <a:pt x="11776" y="2144"/>
                    <a:pt x="11312" y="2596"/>
                    <a:pt x="10752" y="2596"/>
                  </a:cubicBezTo>
                  <a:cubicBezTo>
                    <a:pt x="10181" y="2596"/>
                    <a:pt x="9728" y="2144"/>
                    <a:pt x="9728" y="1584"/>
                  </a:cubicBezTo>
                  <a:cubicBezTo>
                    <a:pt x="9728" y="1013"/>
                    <a:pt x="10181" y="560"/>
                    <a:pt x="10752" y="560"/>
                  </a:cubicBezTo>
                  <a:close/>
                  <a:moveTo>
                    <a:pt x="10752" y="1"/>
                  </a:moveTo>
                  <a:cubicBezTo>
                    <a:pt x="10074" y="1"/>
                    <a:pt x="9490" y="441"/>
                    <a:pt x="9252" y="1036"/>
                  </a:cubicBezTo>
                  <a:lnTo>
                    <a:pt x="1" y="1036"/>
                  </a:lnTo>
                  <a:lnTo>
                    <a:pt x="1" y="2072"/>
                  </a:lnTo>
                  <a:lnTo>
                    <a:pt x="9204" y="2072"/>
                  </a:lnTo>
                  <a:cubicBezTo>
                    <a:pt x="9407" y="2668"/>
                    <a:pt x="10014" y="3215"/>
                    <a:pt x="10752" y="3215"/>
                  </a:cubicBezTo>
                  <a:cubicBezTo>
                    <a:pt x="11633" y="3215"/>
                    <a:pt x="12360" y="2489"/>
                    <a:pt x="12360" y="1608"/>
                  </a:cubicBezTo>
                  <a:cubicBezTo>
                    <a:pt x="12360" y="715"/>
                    <a:pt x="11633" y="1"/>
                    <a:pt x="1075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6;p23"/>
            <p:cNvSpPr/>
            <p:nvPr/>
          </p:nvSpPr>
          <p:spPr>
            <a:xfrm>
              <a:off x="6072966" y="2732148"/>
              <a:ext cx="2803756" cy="606350"/>
            </a:xfrm>
            <a:custGeom>
              <a:avLst/>
              <a:gdLst/>
              <a:ahLst/>
              <a:cxnLst/>
              <a:rect l="l" t="t" r="r" b="b"/>
              <a:pathLst>
                <a:path w="54817" h="24254" extrusionOk="0">
                  <a:moveTo>
                    <a:pt x="1060" y="0"/>
                  </a:moveTo>
                  <a:cubicBezTo>
                    <a:pt x="477" y="0"/>
                    <a:pt x="1" y="477"/>
                    <a:pt x="1" y="1060"/>
                  </a:cubicBezTo>
                  <a:lnTo>
                    <a:pt x="1" y="23194"/>
                  </a:lnTo>
                  <a:cubicBezTo>
                    <a:pt x="1" y="23777"/>
                    <a:pt x="477" y="24253"/>
                    <a:pt x="1060" y="24253"/>
                  </a:cubicBezTo>
                  <a:lnTo>
                    <a:pt x="53757" y="24253"/>
                  </a:lnTo>
                  <a:cubicBezTo>
                    <a:pt x="54341" y="24253"/>
                    <a:pt x="54817" y="23777"/>
                    <a:pt x="54817" y="23194"/>
                  </a:cubicBezTo>
                  <a:lnTo>
                    <a:pt x="54817" y="1060"/>
                  </a:lnTo>
                  <a:cubicBezTo>
                    <a:pt x="54817" y="477"/>
                    <a:pt x="54341" y="0"/>
                    <a:pt x="5375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3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Défis </a:t>
              </a:r>
              <a:r>
                <a:rPr lang="fr-FR" sz="13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à relever</a:t>
              </a:r>
              <a:endParaRPr lang="fr-FR" sz="13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447;p23"/>
            <p:cNvSpPr/>
            <p:nvPr/>
          </p:nvSpPr>
          <p:spPr>
            <a:xfrm>
              <a:off x="7420675" y="2609688"/>
              <a:ext cx="250350" cy="250350"/>
            </a:xfrm>
            <a:custGeom>
              <a:avLst/>
              <a:gdLst/>
              <a:ahLst/>
              <a:cxnLst/>
              <a:rect l="l" t="t" r="r" b="b"/>
              <a:pathLst>
                <a:path w="10014" h="10014" extrusionOk="0">
                  <a:moveTo>
                    <a:pt x="5013" y="1"/>
                  </a:moveTo>
                  <a:cubicBezTo>
                    <a:pt x="2251" y="1"/>
                    <a:pt x="0" y="2239"/>
                    <a:pt x="0" y="5001"/>
                  </a:cubicBezTo>
                  <a:cubicBezTo>
                    <a:pt x="0" y="7763"/>
                    <a:pt x="2251" y="10014"/>
                    <a:pt x="5013" y="10014"/>
                  </a:cubicBezTo>
                  <a:cubicBezTo>
                    <a:pt x="7775" y="10014"/>
                    <a:pt x="10013" y="7763"/>
                    <a:pt x="10013" y="5001"/>
                  </a:cubicBezTo>
                  <a:cubicBezTo>
                    <a:pt x="10013" y="2239"/>
                    <a:pt x="7775" y="1"/>
                    <a:pt x="501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8;p23"/>
            <p:cNvSpPr/>
            <p:nvPr/>
          </p:nvSpPr>
          <p:spPr>
            <a:xfrm>
              <a:off x="7464725" y="2653438"/>
              <a:ext cx="162550" cy="162550"/>
            </a:xfrm>
            <a:custGeom>
              <a:avLst/>
              <a:gdLst/>
              <a:ahLst/>
              <a:cxnLst/>
              <a:rect l="l" t="t" r="r" b="b"/>
              <a:pathLst>
                <a:path w="6502" h="6502" extrusionOk="0">
                  <a:moveTo>
                    <a:pt x="4894" y="1"/>
                  </a:moveTo>
                  <a:cubicBezTo>
                    <a:pt x="4501" y="13"/>
                    <a:pt x="4120" y="167"/>
                    <a:pt x="3822" y="465"/>
                  </a:cubicBezTo>
                  <a:cubicBezTo>
                    <a:pt x="3394" y="894"/>
                    <a:pt x="3263" y="1513"/>
                    <a:pt x="3441" y="2061"/>
                  </a:cubicBezTo>
                  <a:cubicBezTo>
                    <a:pt x="3465" y="2132"/>
                    <a:pt x="3453" y="2203"/>
                    <a:pt x="3406" y="2263"/>
                  </a:cubicBezTo>
                  <a:lnTo>
                    <a:pt x="2251" y="3418"/>
                  </a:lnTo>
                  <a:cubicBezTo>
                    <a:pt x="2219" y="3450"/>
                    <a:pt x="2171" y="3466"/>
                    <a:pt x="2122" y="3466"/>
                  </a:cubicBezTo>
                  <a:cubicBezTo>
                    <a:pt x="2097" y="3466"/>
                    <a:pt x="2072" y="3462"/>
                    <a:pt x="2048" y="3454"/>
                  </a:cubicBezTo>
                  <a:cubicBezTo>
                    <a:pt x="1891" y="3404"/>
                    <a:pt x="1726" y="3378"/>
                    <a:pt x="1561" y="3378"/>
                  </a:cubicBezTo>
                  <a:cubicBezTo>
                    <a:pt x="1176" y="3378"/>
                    <a:pt x="788" y="3516"/>
                    <a:pt x="489" y="3799"/>
                  </a:cubicBezTo>
                  <a:cubicBezTo>
                    <a:pt x="167" y="4097"/>
                    <a:pt x="12" y="4501"/>
                    <a:pt x="0" y="4894"/>
                  </a:cubicBezTo>
                  <a:cubicBezTo>
                    <a:pt x="0" y="5015"/>
                    <a:pt x="93" y="5098"/>
                    <a:pt x="190" y="5098"/>
                  </a:cubicBezTo>
                  <a:cubicBezTo>
                    <a:pt x="236" y="5098"/>
                    <a:pt x="283" y="5079"/>
                    <a:pt x="322" y="5037"/>
                  </a:cubicBezTo>
                  <a:lnTo>
                    <a:pt x="905" y="4466"/>
                  </a:lnTo>
                  <a:cubicBezTo>
                    <a:pt x="941" y="4424"/>
                    <a:pt x="989" y="4403"/>
                    <a:pt x="1036" y="4403"/>
                  </a:cubicBezTo>
                  <a:cubicBezTo>
                    <a:pt x="1084" y="4403"/>
                    <a:pt x="1131" y="4424"/>
                    <a:pt x="1167" y="4466"/>
                  </a:cubicBezTo>
                  <a:lnTo>
                    <a:pt x="2036" y="5323"/>
                  </a:lnTo>
                  <a:cubicBezTo>
                    <a:pt x="2120" y="5406"/>
                    <a:pt x="2120" y="5525"/>
                    <a:pt x="2036" y="5597"/>
                  </a:cubicBezTo>
                  <a:lnTo>
                    <a:pt x="1453" y="6180"/>
                  </a:lnTo>
                  <a:cubicBezTo>
                    <a:pt x="1334" y="6299"/>
                    <a:pt x="1429" y="6502"/>
                    <a:pt x="1596" y="6502"/>
                  </a:cubicBezTo>
                  <a:cubicBezTo>
                    <a:pt x="1989" y="6490"/>
                    <a:pt x="2370" y="6335"/>
                    <a:pt x="2667" y="6049"/>
                  </a:cubicBezTo>
                  <a:cubicBezTo>
                    <a:pt x="3096" y="5609"/>
                    <a:pt x="3227" y="4990"/>
                    <a:pt x="3048" y="4442"/>
                  </a:cubicBezTo>
                  <a:cubicBezTo>
                    <a:pt x="3025" y="4370"/>
                    <a:pt x="3036" y="4299"/>
                    <a:pt x="3096" y="4239"/>
                  </a:cubicBezTo>
                  <a:lnTo>
                    <a:pt x="4239" y="3096"/>
                  </a:lnTo>
                  <a:cubicBezTo>
                    <a:pt x="4280" y="3056"/>
                    <a:pt x="4326" y="3037"/>
                    <a:pt x="4374" y="3037"/>
                  </a:cubicBezTo>
                  <a:cubicBezTo>
                    <a:pt x="4396" y="3037"/>
                    <a:pt x="4419" y="3041"/>
                    <a:pt x="4441" y="3049"/>
                  </a:cubicBezTo>
                  <a:cubicBezTo>
                    <a:pt x="4602" y="3099"/>
                    <a:pt x="4770" y="3124"/>
                    <a:pt x="4937" y="3124"/>
                  </a:cubicBezTo>
                  <a:cubicBezTo>
                    <a:pt x="5325" y="3124"/>
                    <a:pt x="5710" y="2987"/>
                    <a:pt x="6001" y="2704"/>
                  </a:cubicBezTo>
                  <a:cubicBezTo>
                    <a:pt x="6323" y="2406"/>
                    <a:pt x="6489" y="2013"/>
                    <a:pt x="6501" y="1608"/>
                  </a:cubicBezTo>
                  <a:cubicBezTo>
                    <a:pt x="6501" y="1487"/>
                    <a:pt x="6408" y="1410"/>
                    <a:pt x="6307" y="1410"/>
                  </a:cubicBezTo>
                  <a:cubicBezTo>
                    <a:pt x="6259" y="1410"/>
                    <a:pt x="6210" y="1427"/>
                    <a:pt x="6168" y="1465"/>
                  </a:cubicBezTo>
                  <a:lnTo>
                    <a:pt x="5644" y="1989"/>
                  </a:lnTo>
                  <a:cubicBezTo>
                    <a:pt x="5569" y="2064"/>
                    <a:pt x="5497" y="2096"/>
                    <a:pt x="5437" y="2096"/>
                  </a:cubicBezTo>
                  <a:cubicBezTo>
                    <a:pt x="5392" y="2096"/>
                    <a:pt x="5353" y="2079"/>
                    <a:pt x="5322" y="2049"/>
                  </a:cubicBezTo>
                  <a:lnTo>
                    <a:pt x="4453" y="1180"/>
                  </a:lnTo>
                  <a:cubicBezTo>
                    <a:pt x="4382" y="1108"/>
                    <a:pt x="4382" y="989"/>
                    <a:pt x="4453" y="906"/>
                  </a:cubicBezTo>
                  <a:lnTo>
                    <a:pt x="5037" y="334"/>
                  </a:lnTo>
                  <a:cubicBezTo>
                    <a:pt x="5156" y="203"/>
                    <a:pt x="5061" y="1"/>
                    <a:pt x="4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9;p23"/>
            <p:cNvSpPr txBox="1"/>
            <p:nvPr/>
          </p:nvSpPr>
          <p:spPr>
            <a:xfrm>
              <a:off x="5068625" y="2868688"/>
              <a:ext cx="683700" cy="29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5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" name="Google Shape;450;p23"/>
            <p:cNvSpPr/>
            <p:nvPr/>
          </p:nvSpPr>
          <p:spPr>
            <a:xfrm rot="5400000">
              <a:off x="5338415" y="3341359"/>
              <a:ext cx="144104" cy="136377"/>
            </a:xfrm>
            <a:custGeom>
              <a:avLst/>
              <a:gdLst/>
              <a:ahLst/>
              <a:cxnLst/>
              <a:rect l="l" t="t" r="r" b="b"/>
              <a:pathLst>
                <a:path w="5763" h="5454" extrusionOk="0">
                  <a:moveTo>
                    <a:pt x="2959" y="0"/>
                  </a:moveTo>
                  <a:cubicBezTo>
                    <a:pt x="2771" y="0"/>
                    <a:pt x="2584" y="71"/>
                    <a:pt x="2441" y="214"/>
                  </a:cubicBezTo>
                  <a:cubicBezTo>
                    <a:pt x="2167" y="500"/>
                    <a:pt x="2167" y="964"/>
                    <a:pt x="2441" y="1250"/>
                  </a:cubicBezTo>
                  <a:lnTo>
                    <a:pt x="3203" y="2000"/>
                  </a:lnTo>
                  <a:lnTo>
                    <a:pt x="726" y="2000"/>
                  </a:lnTo>
                  <a:cubicBezTo>
                    <a:pt x="322" y="2000"/>
                    <a:pt x="0" y="2322"/>
                    <a:pt x="0" y="2727"/>
                  </a:cubicBezTo>
                  <a:cubicBezTo>
                    <a:pt x="0" y="3131"/>
                    <a:pt x="322" y="3453"/>
                    <a:pt x="726" y="3453"/>
                  </a:cubicBezTo>
                  <a:lnTo>
                    <a:pt x="3203" y="3453"/>
                  </a:lnTo>
                  <a:lnTo>
                    <a:pt x="2441" y="4215"/>
                  </a:lnTo>
                  <a:cubicBezTo>
                    <a:pt x="2167" y="4501"/>
                    <a:pt x="2167" y="4953"/>
                    <a:pt x="2441" y="5239"/>
                  </a:cubicBezTo>
                  <a:cubicBezTo>
                    <a:pt x="2584" y="5382"/>
                    <a:pt x="2774" y="5453"/>
                    <a:pt x="2965" y="5453"/>
                  </a:cubicBezTo>
                  <a:cubicBezTo>
                    <a:pt x="3143" y="5453"/>
                    <a:pt x="3334" y="5382"/>
                    <a:pt x="3477" y="5239"/>
                  </a:cubicBezTo>
                  <a:lnTo>
                    <a:pt x="5477" y="3239"/>
                  </a:lnTo>
                  <a:cubicBezTo>
                    <a:pt x="5763" y="2953"/>
                    <a:pt x="5763" y="2500"/>
                    <a:pt x="5477" y="2215"/>
                  </a:cubicBezTo>
                  <a:lnTo>
                    <a:pt x="3477" y="214"/>
                  </a:lnTo>
                  <a:cubicBezTo>
                    <a:pt x="3334" y="71"/>
                    <a:pt x="3146" y="0"/>
                    <a:pt x="2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" name="Image 47">
            <a:extLst>
              <a:ext uri="{FF2B5EF4-FFF2-40B4-BE49-F238E27FC236}">
                <a16:creationId xmlns="" xmlns:a16="http://schemas.microsoft.com/office/drawing/2014/main" id="{53CFEC53-B30F-8F02-C721-E0EF6DD7A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10" y="3571979"/>
            <a:ext cx="3568391" cy="1759217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134891" y="2150877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8135979" y="2951586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8229843" y="3789405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8900934" y="4513691"/>
            <a:ext cx="335485" cy="24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970563" y="4678203"/>
            <a:ext cx="6001827" cy="624657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4812512" y="2114198"/>
            <a:ext cx="5362961" cy="753335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5845477" y="3822908"/>
            <a:ext cx="6077310" cy="747782"/>
          </a:xfrm>
          <a:prstGeom prst="rect">
            <a:avLst/>
          </a:prstGeom>
          <a:solidFill>
            <a:schemeClr val="bg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7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6" name="Google Shape;1011;p36"/>
          <p:cNvSpPr txBox="1">
            <a:spLocks noGrp="1"/>
          </p:cNvSpPr>
          <p:nvPr>
            <p:ph type="title"/>
          </p:nvPr>
        </p:nvSpPr>
        <p:spPr>
          <a:xfrm>
            <a:off x="1894000" y="1248006"/>
            <a:ext cx="10298000" cy="555741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2800" b="1" i="1" dirty="0">
                <a:solidFill>
                  <a:srgbClr val="660066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Principales missions des Directions régionales du HCP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336501859"/>
              </p:ext>
            </p:extLst>
          </p:nvPr>
        </p:nvGraphicFramePr>
        <p:xfrm>
          <a:off x="4771234" y="1859917"/>
          <a:ext cx="6339352" cy="4334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Google Shape;756;p34"/>
          <p:cNvSpPr/>
          <p:nvPr/>
        </p:nvSpPr>
        <p:spPr>
          <a:xfrm>
            <a:off x="1164957" y="3379289"/>
            <a:ext cx="3240400" cy="811600"/>
          </a:xfrm>
          <a:prstGeom prst="homePlate">
            <a:avLst>
              <a:gd name="adj" fmla="val 37196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>
              <a:defRPr/>
            </a:pPr>
            <a:r>
              <a:rPr lang="fr-FR" sz="2000" b="1" i="1" kern="0" dirty="0">
                <a:solidFill>
                  <a:srgbClr val="000000"/>
                </a:solidFill>
                <a:latin typeface="Book Antiqua" panose="02040602050305030304" pitchFamily="18" charset="0"/>
              </a:rPr>
              <a:t>Production statistique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1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6" name="Google Shape;1011;p36"/>
          <p:cNvSpPr txBox="1">
            <a:spLocks noGrp="1"/>
          </p:cNvSpPr>
          <p:nvPr>
            <p:ph type="title"/>
          </p:nvPr>
        </p:nvSpPr>
        <p:spPr>
          <a:xfrm>
            <a:off x="1894000" y="1248007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2800" b="1" i="1" dirty="0">
                <a:solidFill>
                  <a:srgbClr val="660066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Principales missions des Directions régionales du HCP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897588957"/>
              </p:ext>
            </p:extLst>
          </p:nvPr>
        </p:nvGraphicFramePr>
        <p:xfrm>
          <a:off x="5012534" y="2038694"/>
          <a:ext cx="6341266" cy="4425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Google Shape;756;p34"/>
          <p:cNvSpPr/>
          <p:nvPr/>
        </p:nvSpPr>
        <p:spPr>
          <a:xfrm>
            <a:off x="487017" y="2504661"/>
            <a:ext cx="4015029" cy="1994922"/>
          </a:xfrm>
          <a:prstGeom prst="homePlate">
            <a:avLst>
              <a:gd name="adj" fmla="val 37196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fr-CA" sz="2000" b="1" i="1" kern="0" dirty="0">
                <a:solidFill>
                  <a:srgbClr val="000000"/>
                </a:solidFill>
                <a:latin typeface="Book Antiqua" panose="02040602050305030304" pitchFamily="18" charset="0"/>
              </a:rPr>
              <a:t>Appui à la planification </a:t>
            </a:r>
            <a:r>
              <a:rPr lang="fr-CA" sz="2000" b="1" i="1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territoriale tout </a:t>
            </a:r>
            <a:r>
              <a:rPr lang="fr-CA" sz="2000" b="1" i="1" kern="0" dirty="0">
                <a:solidFill>
                  <a:srgbClr val="000000"/>
                </a:solidFill>
                <a:latin typeface="Book Antiqua" panose="02040602050305030304" pitchFamily="18" charset="0"/>
              </a:rPr>
              <a:t>au long du processus allant du diagnostic jusqu'à l'évaluation en passant par le suivi de mise en </a:t>
            </a:r>
            <a:r>
              <a:rPr lang="fr-CA" sz="2000" b="1" i="1" kern="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œuvre </a:t>
            </a:r>
            <a:endParaRPr lang="fr-CA" sz="2000" b="1" i="1" kern="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Google Shape;756;p34"/>
          <p:cNvSpPr/>
          <p:nvPr/>
        </p:nvSpPr>
        <p:spPr>
          <a:xfrm>
            <a:off x="247650" y="4622800"/>
            <a:ext cx="5454650" cy="2120900"/>
          </a:xfrm>
          <a:prstGeom prst="homePlate">
            <a:avLst>
              <a:gd name="adj" fmla="val 37196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fr-CA" sz="2000" b="1" i="1" kern="0" dirty="0">
                <a:latin typeface="Book Antiqua" panose="02040602050305030304" pitchFamily="18" charset="0"/>
              </a:rPr>
              <a:t>-</a:t>
            </a:r>
            <a:r>
              <a:rPr lang="fr-CA" sz="1200" b="1" i="1" kern="0" dirty="0" smtClean="0">
                <a:latin typeface="Book Antiqua" panose="02040602050305030304" pitchFamily="18" charset="0"/>
              </a:rPr>
              <a:t>Acteurs territoriaux : Wilayas, </a:t>
            </a:r>
            <a:r>
              <a:rPr lang="fr-CA" sz="1200" b="1" i="1" kern="0" dirty="0">
                <a:latin typeface="Book Antiqua" panose="02040602050305030304" pitchFamily="18" charset="0"/>
              </a:rPr>
              <a:t>C</a:t>
            </a:r>
            <a:r>
              <a:rPr lang="fr-CA" sz="1200" b="1" i="1" kern="0" dirty="0" smtClean="0">
                <a:latin typeface="Book Antiqua" panose="02040602050305030304" pitchFamily="18" charset="0"/>
              </a:rPr>
              <a:t>onseils régionaux et territoriaux, services déconcentrés de l’</a:t>
            </a:r>
            <a:r>
              <a:rPr lang="fr-CA" sz="1200" b="1" i="1" kern="0" dirty="0" err="1" smtClean="0">
                <a:latin typeface="Book Antiqua" panose="02040602050305030304" pitchFamily="18" charset="0"/>
              </a:rPr>
              <a:t>Etat</a:t>
            </a:r>
            <a:r>
              <a:rPr lang="fr-CA" sz="1200" b="1" i="1" kern="0" dirty="0" smtClean="0">
                <a:latin typeface="Book Antiqua" panose="02040602050305030304" pitchFamily="18" charset="0"/>
              </a:rPr>
              <a:t>, secteur privé, universités,…</a:t>
            </a:r>
          </a:p>
          <a:p>
            <a:pPr lvl="0" algn="ctr"/>
            <a:endParaRPr lang="fr-CA" sz="1200" b="1" i="1" kern="0" dirty="0">
              <a:latin typeface="Book Antiqua" panose="02040602050305030304" pitchFamily="18" charset="0"/>
            </a:endParaRPr>
          </a:p>
          <a:p>
            <a:pPr lvl="0" algn="ctr"/>
            <a:r>
              <a:rPr lang="fr-CA" sz="1200" b="1" i="1" kern="0" dirty="0" smtClean="0">
                <a:latin typeface="Book Antiqua" panose="02040602050305030304" pitchFamily="18" charset="0"/>
              </a:rPr>
              <a:t>-Planification territoriale : PDR, PAC, planification sectorielle, planification urbaine, SRAT,  thématique (  réduction des inégalités, promotion de la croissance, …) </a:t>
            </a:r>
            <a:endParaRPr lang="fr-CA" sz="1200" b="1" i="1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6" name="Google Shape;1011;p36"/>
          <p:cNvSpPr txBox="1">
            <a:spLocks noGrp="1"/>
          </p:cNvSpPr>
          <p:nvPr>
            <p:ph type="title"/>
          </p:nvPr>
        </p:nvSpPr>
        <p:spPr>
          <a:xfrm>
            <a:off x="1894000" y="1162148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2800" b="1" i="1" dirty="0">
                <a:solidFill>
                  <a:srgbClr val="660066"/>
                </a:solidFill>
                <a:latin typeface="Book Antiqua" panose="02040602050305030304" pitchFamily="18" charset="0"/>
                <a:cs typeface="Andalus" panose="02020603050405020304" pitchFamily="18" charset="-78"/>
              </a:rPr>
              <a:t>Principales missions des Directions régionales du HCP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241408411"/>
              </p:ext>
            </p:extLst>
          </p:nvPr>
        </p:nvGraphicFramePr>
        <p:xfrm>
          <a:off x="4771234" y="1803748"/>
          <a:ext cx="6339352" cy="4334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Google Shape;756;p34"/>
          <p:cNvSpPr/>
          <p:nvPr/>
        </p:nvSpPr>
        <p:spPr>
          <a:xfrm>
            <a:off x="1164957" y="3234984"/>
            <a:ext cx="3240400" cy="1472112"/>
          </a:xfrm>
          <a:prstGeom prst="homePlate">
            <a:avLst>
              <a:gd name="adj" fmla="val 37196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fr-CA" sz="2000" b="1" i="1" kern="0" dirty="0">
                <a:solidFill>
                  <a:srgbClr val="000000"/>
                </a:solidFill>
                <a:latin typeface="Book Antiqua" panose="02040602050305030304" pitchFamily="18" charset="0"/>
              </a:rPr>
              <a:t>Coordination du système statistique régional</a:t>
            </a:r>
          </a:p>
          <a:p>
            <a:pPr lvl="0" algn="ctr"/>
            <a:r>
              <a:rPr lang="fr-CA" sz="2000" b="1" i="1" kern="0" dirty="0">
                <a:solidFill>
                  <a:srgbClr val="000000"/>
                </a:solidFill>
                <a:latin typeface="Book Antiqua" panose="02040602050305030304" pitchFamily="18" charset="0"/>
              </a:rPr>
              <a:t>(CORECOS)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4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1237</Words>
  <Application>Microsoft Office PowerPoint</Application>
  <PresentationFormat>Grand écran</PresentationFormat>
  <Paragraphs>165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 Unicode MS</vt:lpstr>
      <vt:lpstr>Andalus</vt:lpstr>
      <vt:lpstr>Arial</vt:lpstr>
      <vt:lpstr>Book Antiqua</vt:lpstr>
      <vt:lpstr>Calibri</vt:lpstr>
      <vt:lpstr>Calibri Light</vt:lpstr>
      <vt:lpstr>Fira Sans Condensed Medium</vt:lpstr>
      <vt:lpstr>Fira Sans Extra Condensed Medium</vt:lpstr>
      <vt:lpstr>Roboto</vt:lpstr>
      <vt:lpstr>Thème Office</vt:lpstr>
      <vt:lpstr>Présentation PowerPoint</vt:lpstr>
      <vt:lpstr>Présentation PowerPoint</vt:lpstr>
      <vt:lpstr>Présentation PowerPoint</vt:lpstr>
      <vt:lpstr>Introduction</vt:lpstr>
      <vt:lpstr>Introduction</vt:lpstr>
      <vt:lpstr>Présentation PowerPoint</vt:lpstr>
      <vt:lpstr>Principales missions des Directions régionales du HCP</vt:lpstr>
      <vt:lpstr>Principales missions des Directions régionales du HCP</vt:lpstr>
      <vt:lpstr>Principales missions des Directions régionales du HCP</vt:lpstr>
      <vt:lpstr>Principales missions des Directions régionales du HCP</vt:lpstr>
      <vt:lpstr>Présentation PowerPoint</vt:lpstr>
      <vt:lpstr>Défis à relever </vt:lpstr>
      <vt:lpstr>Présentation PowerPoint</vt:lpstr>
      <vt:lpstr>Pistes d’amélioration de l’efficacité des DR </vt:lpstr>
      <vt:lpstr>Pistes d’amélioration de l’efficacité des DR</vt:lpstr>
      <vt:lpstr>Pistes d’amélioration de l’efficacité des DR </vt:lpstr>
      <vt:lpstr>Pistes d’amélioration de l’efficacité des DR </vt:lpstr>
      <vt:lpstr>Pistes d’amélioration de l’efficacité des DR </vt:lpstr>
      <vt:lpstr>Sites web des Directions régionales du HCP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LENOVO</cp:lastModifiedBy>
  <cp:revision>111</cp:revision>
  <dcterms:created xsi:type="dcterms:W3CDTF">2025-10-16T09:13:00Z</dcterms:created>
  <dcterms:modified xsi:type="dcterms:W3CDTF">2025-10-20T17:51:06Z</dcterms:modified>
</cp:coreProperties>
</file>