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697" r:id="rId2"/>
  </p:sldMasterIdLst>
  <p:notesMasterIdLst>
    <p:notesMasterId r:id="rId18"/>
  </p:notesMasterIdLst>
  <p:handoutMasterIdLst>
    <p:handoutMasterId r:id="rId19"/>
  </p:handoutMasterIdLst>
  <p:sldIdLst>
    <p:sldId id="350" r:id="rId3"/>
    <p:sldId id="257" r:id="rId4"/>
    <p:sldId id="351" r:id="rId5"/>
    <p:sldId id="358" r:id="rId6"/>
    <p:sldId id="334" r:id="rId7"/>
    <p:sldId id="353" r:id="rId8"/>
    <p:sldId id="359" r:id="rId9"/>
    <p:sldId id="356" r:id="rId10"/>
    <p:sldId id="361" r:id="rId11"/>
    <p:sldId id="337" r:id="rId12"/>
    <p:sldId id="367" r:id="rId13"/>
    <p:sldId id="368" r:id="rId14"/>
    <p:sldId id="365" r:id="rId15"/>
    <p:sldId id="369" r:id="rId16"/>
    <p:sldId id="362"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1A"/>
    <a:srgbClr val="216373"/>
    <a:srgbClr val="30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5" autoAdjust="0"/>
    <p:restoredTop sz="77007" autoAdjust="0"/>
  </p:normalViewPr>
  <p:slideViewPr>
    <p:cSldViewPr snapToGrid="0">
      <p:cViewPr varScale="1">
        <p:scale>
          <a:sx n="51" d="100"/>
          <a:sy n="51" d="100"/>
        </p:scale>
        <p:origin x="17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730" y="-84"/>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876D5235-EDBD-483A-8C87-325F49CFFAE0}" type="datetimeFigureOut">
              <a:rPr lang="fr-FR" smtClean="0"/>
              <a:pPr/>
              <a:t>20/10/2025</a:t>
            </a:fld>
            <a:endParaRPr lang="fr-FR"/>
          </a:p>
        </p:txBody>
      </p:sp>
      <p:sp>
        <p:nvSpPr>
          <p:cNvPr id="4" name="Espace réservé du pied de page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002982FF-0BE0-4EC8-9FEE-9CCF219E9D91}" type="slidenum">
              <a:rPr lang="fr-FR" smtClean="0"/>
              <a:pPr/>
              <a:t>‹#›</a:t>
            </a:fld>
            <a:endParaRPr lang="fr-F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136"/>
          </a:xfrm>
          <a:prstGeom prst="rect">
            <a:avLst/>
          </a:prstGeom>
        </p:spPr>
        <p:txBody>
          <a:bodyPr vert="horz" lIns="91440" tIns="45720" rIns="91440" bIns="45720" rtlCol="0"/>
          <a:lstStyle>
            <a:lvl1pPr algn="r">
              <a:defRPr sz="1200"/>
            </a:lvl1pPr>
          </a:lstStyle>
          <a:p>
            <a:fld id="{B9752C07-23AB-4A8E-ABFF-B2F53F70A7AA}" type="datetimeFigureOut">
              <a:rPr lang="en-US" smtClean="0"/>
              <a:pPr/>
              <a:t>10/20/2025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ABC1CA57-DD3B-487A-BAD3-4517CB4BFA64}" type="slidenum">
              <a:rPr lang="en-US" smtClean="0"/>
              <a:pPr/>
              <a:t>‹#›</a:t>
            </a:fld>
            <a:endParaRPr lang="en-US"/>
          </a:p>
        </p:txBody>
      </p:sp>
    </p:spTree>
    <p:extLst>
      <p:ext uri="{BB962C8B-B14F-4D97-AF65-F5344CB8AC3E}">
        <p14:creationId xmlns:p14="http://schemas.microsoft.com/office/powerpoint/2010/main" val="40890551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M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BC1CA57-DD3B-487A-BAD3-4517CB4BFA64}" type="slidenum">
              <a:rPr lang="en-US" smtClean="0"/>
              <a:pPr/>
              <a:t>3</a:t>
            </a:fld>
            <a:endParaRPr lang="en-US"/>
          </a:p>
        </p:txBody>
      </p:sp>
    </p:spTree>
    <p:extLst>
      <p:ext uri="{BB962C8B-B14F-4D97-AF65-F5344CB8AC3E}">
        <p14:creationId xmlns:p14="http://schemas.microsoft.com/office/powerpoint/2010/main" val="1849101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A653-0679-6E55-1F0D-9A5E5EFD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C836F-914F-EA02-00FF-7437AE460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CE8F7-2859-5DC5-B168-77A82413B8FB}"/>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A95D45BF-0AD4-5B37-CEFC-18DF64B1CCC6}"/>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4068A0D-BA17-D37F-35DC-99C377B04E7C}"/>
              </a:ext>
            </a:extLst>
          </p:cNvPr>
          <p:cNvSpPr>
            <a:spLocks noGrp="1"/>
          </p:cNvSpPr>
          <p:nvPr>
            <p:ph type="sldNum" sz="quarter" idx="5"/>
          </p:nvPr>
        </p:nvSpPr>
        <p:spPr/>
        <p:txBody>
          <a:bodyPr/>
          <a:lstStyle/>
          <a:p>
            <a:fld id="{ABC1CA57-DD3B-487A-BAD3-4517CB4BFA64}" type="slidenum">
              <a:rPr lang="en-US" smtClean="0"/>
              <a:pPr/>
              <a:t>12</a:t>
            </a:fld>
            <a:endParaRPr lang="en-US"/>
          </a:p>
        </p:txBody>
      </p:sp>
    </p:spTree>
    <p:extLst>
      <p:ext uri="{BB962C8B-B14F-4D97-AF65-F5344CB8AC3E}">
        <p14:creationId xmlns:p14="http://schemas.microsoft.com/office/powerpoint/2010/main" val="69548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60CA1-F076-7BC5-D8EE-6AC78EDCE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9967E-5F01-B7BF-2C33-1B7590E36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DC9D9-5F63-79CD-66E9-8AE5DAEDC49B}"/>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5EDE6111-D599-84DA-2B7D-CA6C771CE08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0679423-727E-49C5-627B-F4B3F6E3B3C3}"/>
              </a:ext>
            </a:extLst>
          </p:cNvPr>
          <p:cNvSpPr>
            <a:spLocks noGrp="1"/>
          </p:cNvSpPr>
          <p:nvPr>
            <p:ph type="sldNum" sz="quarter" idx="5"/>
          </p:nvPr>
        </p:nvSpPr>
        <p:spPr/>
        <p:txBody>
          <a:bodyPr/>
          <a:lstStyle/>
          <a:p>
            <a:fld id="{ABC1CA57-DD3B-487A-BAD3-4517CB4BFA64}" type="slidenum">
              <a:rPr lang="en-US" smtClean="0"/>
              <a:pPr/>
              <a:t>13</a:t>
            </a:fld>
            <a:endParaRPr lang="en-US"/>
          </a:p>
        </p:txBody>
      </p:sp>
    </p:spTree>
    <p:extLst>
      <p:ext uri="{BB962C8B-B14F-4D97-AF65-F5344CB8AC3E}">
        <p14:creationId xmlns:p14="http://schemas.microsoft.com/office/powerpoint/2010/main" val="324441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1425-398D-53C0-5B79-E6DE3019F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CAF66-2AA4-9E17-304E-002C1D4A0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54FD6-7DAF-85DE-9FE2-756AC76BD22E}"/>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C941E1A9-8B03-7B88-51E3-E1F006BB0EE2}"/>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DA443C44-12FD-0D9D-8C73-D2B4464A813E}"/>
              </a:ext>
            </a:extLst>
          </p:cNvPr>
          <p:cNvSpPr>
            <a:spLocks noGrp="1"/>
          </p:cNvSpPr>
          <p:nvPr>
            <p:ph type="sldNum" sz="quarter" idx="5"/>
          </p:nvPr>
        </p:nvSpPr>
        <p:spPr/>
        <p:txBody>
          <a:bodyPr/>
          <a:lstStyle/>
          <a:p>
            <a:fld id="{ABC1CA57-DD3B-487A-BAD3-4517CB4BFA64}" type="slidenum">
              <a:rPr lang="en-US" smtClean="0"/>
              <a:pPr/>
              <a:t>15</a:t>
            </a:fld>
            <a:endParaRPr lang="en-US"/>
          </a:p>
        </p:txBody>
      </p:sp>
    </p:spTree>
    <p:extLst>
      <p:ext uri="{BB962C8B-B14F-4D97-AF65-F5344CB8AC3E}">
        <p14:creationId xmlns:p14="http://schemas.microsoft.com/office/powerpoint/2010/main" val="101900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3CC04-9976-2D65-3F1E-DF7C65C01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14372-48CA-2525-FD1D-C582058B0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CBBF1-B5EA-6900-B974-52427FBEDFE9}"/>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90D052A8-E56E-2F70-4AFE-E98C30A2ED18}"/>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4F11B2B3-627B-46C0-5875-938072092889}"/>
              </a:ext>
            </a:extLst>
          </p:cNvPr>
          <p:cNvSpPr>
            <a:spLocks noGrp="1"/>
          </p:cNvSpPr>
          <p:nvPr>
            <p:ph type="sldNum" sz="quarter" idx="5"/>
          </p:nvPr>
        </p:nvSpPr>
        <p:spPr/>
        <p:txBody>
          <a:bodyPr/>
          <a:lstStyle/>
          <a:p>
            <a:fld id="{ABC1CA57-DD3B-487A-BAD3-4517CB4BFA64}" type="slidenum">
              <a:rPr lang="en-US" smtClean="0"/>
              <a:pPr/>
              <a:t>4</a:t>
            </a:fld>
            <a:endParaRPr lang="en-US"/>
          </a:p>
        </p:txBody>
      </p:sp>
    </p:spTree>
    <p:extLst>
      <p:ext uri="{BB962C8B-B14F-4D97-AF65-F5344CB8AC3E}">
        <p14:creationId xmlns:p14="http://schemas.microsoft.com/office/powerpoint/2010/main" val="399633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cac64e18e_0_6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cac64e18e_0_6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100" dirty="0">
              <a:solidFill>
                <a:schemeClr val="dk2"/>
              </a:solidFill>
              <a:latin typeface="Barlow"/>
              <a:ea typeface="Barlow"/>
              <a:cs typeface="Barlow"/>
              <a:sym typeface="Barlow"/>
            </a:endParaRPr>
          </a:p>
          <a:p>
            <a:pPr marL="0" lvl="0" indent="0" algn="l" rtl="0">
              <a:spcBef>
                <a:spcPts val="0"/>
              </a:spcBef>
              <a:spcAft>
                <a:spcPts val="0"/>
              </a:spcAft>
              <a:buNone/>
            </a:pPr>
            <a:endParaRPr dirty="0"/>
          </a:p>
        </p:txBody>
      </p:sp>
      <p:sp>
        <p:nvSpPr>
          <p:cNvPr id="4" name="Espace réservé du pied de page 3"/>
          <p:cNvSpPr>
            <a:spLocks noGrp="1"/>
          </p:cNvSpPr>
          <p:nvPr>
            <p:ph type="ftr"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MA"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BC1CA57-DD3B-487A-BAD3-4517CB4BFA64}" type="slidenum">
              <a:rPr lang="en-US" smtClean="0"/>
              <a:pPr/>
              <a:t>6</a:t>
            </a:fld>
            <a:endParaRPr lang="en-US"/>
          </a:p>
        </p:txBody>
      </p:sp>
    </p:spTree>
    <p:extLst>
      <p:ext uri="{BB962C8B-B14F-4D97-AF65-F5344CB8AC3E}">
        <p14:creationId xmlns:p14="http://schemas.microsoft.com/office/powerpoint/2010/main" val="6953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C0BA-5DD9-C8C7-23DF-847A35952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2AA70-7FA0-D584-6162-E96C85C08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A42AF-3AAD-6292-A35E-79D8298B823C}"/>
              </a:ext>
            </a:extLst>
          </p:cNvPr>
          <p:cNvSpPr>
            <a:spLocks noGrp="1"/>
          </p:cNvSpPr>
          <p:nvPr>
            <p:ph type="body" idx="1"/>
          </p:nvPr>
        </p:nvSpPr>
        <p:spPr/>
        <p:txBody>
          <a:bodyPr/>
          <a:lstStyle/>
          <a:p>
            <a:r>
              <a:rPr lang="fr-FR" dirty="0"/>
              <a:t>l.</a:t>
            </a:r>
          </a:p>
          <a:p>
            <a:endParaRPr lang="fr-MA" dirty="0"/>
          </a:p>
        </p:txBody>
      </p:sp>
      <p:sp>
        <p:nvSpPr>
          <p:cNvPr id="4" name="Footer Placeholder 3">
            <a:extLst>
              <a:ext uri="{FF2B5EF4-FFF2-40B4-BE49-F238E27FC236}">
                <a16:creationId xmlns:a16="http://schemas.microsoft.com/office/drawing/2014/main" id="{1C488432-1727-5E54-124A-8DB5465E5EF3}"/>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89B15E6D-D44B-5B81-60FE-4C89915F4418}"/>
              </a:ext>
            </a:extLst>
          </p:cNvPr>
          <p:cNvSpPr>
            <a:spLocks noGrp="1"/>
          </p:cNvSpPr>
          <p:nvPr>
            <p:ph type="sldNum" sz="quarter" idx="5"/>
          </p:nvPr>
        </p:nvSpPr>
        <p:spPr/>
        <p:txBody>
          <a:bodyPr/>
          <a:lstStyle/>
          <a:p>
            <a:fld id="{ABC1CA57-DD3B-487A-BAD3-4517CB4BFA64}" type="slidenum">
              <a:rPr lang="en-US" smtClean="0"/>
              <a:pPr/>
              <a:t>7</a:t>
            </a:fld>
            <a:endParaRPr lang="en-US"/>
          </a:p>
        </p:txBody>
      </p:sp>
    </p:spTree>
    <p:extLst>
      <p:ext uri="{BB962C8B-B14F-4D97-AF65-F5344CB8AC3E}">
        <p14:creationId xmlns:p14="http://schemas.microsoft.com/office/powerpoint/2010/main" val="294965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A21C-697F-3E87-CA19-375868C0F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EA98A-1437-E4E5-278D-F0C97DD49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DF55A-1A71-6ABB-BCDB-9DED79F89AA7}"/>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9658DDD8-A223-3B11-ACD7-8E8462D76470}"/>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18BEA7CC-0CB7-41D9-B38B-EC45E807C768}"/>
              </a:ext>
            </a:extLst>
          </p:cNvPr>
          <p:cNvSpPr>
            <a:spLocks noGrp="1"/>
          </p:cNvSpPr>
          <p:nvPr>
            <p:ph type="sldNum" sz="quarter" idx="5"/>
          </p:nvPr>
        </p:nvSpPr>
        <p:spPr/>
        <p:txBody>
          <a:bodyPr/>
          <a:lstStyle/>
          <a:p>
            <a:fld id="{ABC1CA57-DD3B-487A-BAD3-4517CB4BFA64}" type="slidenum">
              <a:rPr lang="en-US" smtClean="0"/>
              <a:pPr/>
              <a:t>8</a:t>
            </a:fld>
            <a:endParaRPr lang="en-US"/>
          </a:p>
        </p:txBody>
      </p:sp>
    </p:spTree>
    <p:extLst>
      <p:ext uri="{BB962C8B-B14F-4D97-AF65-F5344CB8AC3E}">
        <p14:creationId xmlns:p14="http://schemas.microsoft.com/office/powerpoint/2010/main" val="182984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E8F3-98B8-D9F8-3C1D-4859BBD4B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56608-ED06-0A19-330D-A328E5542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885E1-3C39-611E-6985-130C68FE66A7}"/>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6728D6E1-011D-B1E5-D6BD-F7AB477B08C7}"/>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F38AD644-B3B2-DFDD-674E-F2213DAB95A7}"/>
              </a:ext>
            </a:extLst>
          </p:cNvPr>
          <p:cNvSpPr>
            <a:spLocks noGrp="1"/>
          </p:cNvSpPr>
          <p:nvPr>
            <p:ph type="sldNum" sz="quarter" idx="5"/>
          </p:nvPr>
        </p:nvSpPr>
        <p:spPr/>
        <p:txBody>
          <a:bodyPr/>
          <a:lstStyle/>
          <a:p>
            <a:fld id="{ABC1CA57-DD3B-487A-BAD3-4517CB4BFA64}" type="slidenum">
              <a:rPr lang="en-US" smtClean="0"/>
              <a:pPr/>
              <a:t>9</a:t>
            </a:fld>
            <a:endParaRPr lang="en-US"/>
          </a:p>
        </p:txBody>
      </p:sp>
    </p:spTree>
    <p:extLst>
      <p:ext uri="{BB962C8B-B14F-4D97-AF65-F5344CB8AC3E}">
        <p14:creationId xmlns:p14="http://schemas.microsoft.com/office/powerpoint/2010/main" val="178059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dcac64e18e_0_3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dcac64e18e_0_33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Espace réservé du pied de page 3"/>
          <p:cNvSpPr>
            <a:spLocks noGrp="1"/>
          </p:cNvSpPr>
          <p:nvPr>
            <p:ph type="ftr"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F7F82-C590-E607-189B-C1EB8F478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2E015-2484-D89F-34BD-C8D866E3F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D6A58-CBC3-02F6-B6DD-3EE7605CBBA8}"/>
              </a:ext>
            </a:extLst>
          </p:cNvPr>
          <p:cNvSpPr>
            <a:spLocks noGrp="1"/>
          </p:cNvSpPr>
          <p:nvPr>
            <p:ph type="body" idx="1"/>
          </p:nvPr>
        </p:nvSpPr>
        <p:spPr/>
        <p:txBody>
          <a:bodyPr/>
          <a:lstStyle/>
          <a:p>
            <a:endParaRPr lang="fr-MA" dirty="0"/>
          </a:p>
        </p:txBody>
      </p:sp>
      <p:sp>
        <p:nvSpPr>
          <p:cNvPr id="4" name="Footer Placeholder 3">
            <a:extLst>
              <a:ext uri="{FF2B5EF4-FFF2-40B4-BE49-F238E27FC236}">
                <a16:creationId xmlns:a16="http://schemas.microsoft.com/office/drawing/2014/main" id="{E92ED2C8-A8C2-77C1-3A04-58DF26F8EE59}"/>
              </a:ext>
            </a:extLst>
          </p:cNvPr>
          <p:cNvSpPr>
            <a:spLocks noGrp="1"/>
          </p:cNvSpPr>
          <p:nvPr>
            <p:ph type="ftr" sz="quarter" idx="4"/>
          </p:nvPr>
        </p:nvSpPr>
        <p:spPr/>
        <p:txBody>
          <a:bodyPr/>
          <a:lstStyle/>
          <a:p>
            <a:endParaRPr lang="en-US"/>
          </a:p>
        </p:txBody>
      </p:sp>
      <p:sp>
        <p:nvSpPr>
          <p:cNvPr id="5" name="Slide Number Placeholder 4">
            <a:extLst>
              <a:ext uri="{FF2B5EF4-FFF2-40B4-BE49-F238E27FC236}">
                <a16:creationId xmlns:a16="http://schemas.microsoft.com/office/drawing/2014/main" id="{CA56F500-98F8-C4E3-C746-F0AA1F579AF9}"/>
              </a:ext>
            </a:extLst>
          </p:cNvPr>
          <p:cNvSpPr>
            <a:spLocks noGrp="1"/>
          </p:cNvSpPr>
          <p:nvPr>
            <p:ph type="sldNum" sz="quarter" idx="5"/>
          </p:nvPr>
        </p:nvSpPr>
        <p:spPr/>
        <p:txBody>
          <a:bodyPr/>
          <a:lstStyle/>
          <a:p>
            <a:fld id="{ABC1CA57-DD3B-487A-BAD3-4517CB4BFA64}" type="slidenum">
              <a:rPr lang="en-US" smtClean="0"/>
              <a:pPr/>
              <a:t>11</a:t>
            </a:fld>
            <a:endParaRPr lang="en-US"/>
          </a:p>
        </p:txBody>
      </p:sp>
    </p:spTree>
    <p:extLst>
      <p:ext uri="{BB962C8B-B14F-4D97-AF65-F5344CB8AC3E}">
        <p14:creationId xmlns:p14="http://schemas.microsoft.com/office/powerpoint/2010/main" val="39484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9A93135-D25B-44D8-812C-E9960578783C}" type="datetime1">
              <a:rPr lang="fr-FR" smtClean="0"/>
              <a:pPr/>
              <a:t>20/10/2025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24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33203-2A25-4740-B864-BA0E7886BF3E}" type="datetime1">
              <a:rPr lang="fr-FR" smtClean="0"/>
              <a:pPr/>
              <a:t>20/10/2025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881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EBE07-D66D-4497-8B42-EB996C52D9B5}" type="datetime1">
              <a:rPr lang="fr-FR" smtClean="0"/>
              <a:pPr/>
              <a:t>20/10/2025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30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32"/>
        <p:cNvGrpSpPr/>
        <p:nvPr/>
      </p:nvGrpSpPr>
      <p:grpSpPr>
        <a:xfrm>
          <a:off x="0" y="0"/>
          <a:ext cx="0" cy="0"/>
          <a:chOff x="0" y="0"/>
          <a:chExt cx="0" cy="0"/>
        </a:xfrm>
      </p:grpSpPr>
      <p:sp>
        <p:nvSpPr>
          <p:cNvPr id="233" name="Google Shape;233;p12"/>
          <p:cNvSpPr/>
          <p:nvPr/>
        </p:nvSpPr>
        <p:spPr>
          <a:xfrm>
            <a:off x="0" y="0"/>
            <a:ext cx="12192000" cy="6858000"/>
          </a:xfrm>
          <a:prstGeom prst="frame">
            <a:avLst>
              <a:gd name="adj1" fmla="val 4376"/>
            </a:avLst>
          </a:pr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5871933" y="6026600"/>
            <a:ext cx="448000" cy="1214800"/>
          </a:xfrm>
          <a:prstGeom prst="rect">
            <a:avLst/>
          </a:prstGeom>
          <a:solidFill>
            <a:srgbClr val="00000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5488533" y="6409833"/>
            <a:ext cx="1214800" cy="448000"/>
          </a:xfrm>
          <a:prstGeom prst="rect">
            <a:avLst/>
          </a:prstGeom>
        </p:spPr>
        <p:txBody>
          <a:bodyPr spcFirstLastPara="1" wrap="square" lIns="121897" tIns="121897" rIns="121897" bIns="12189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fr-FR" smtClean="0"/>
              <a:pPr algn="ct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3591727" y="2183416"/>
            <a:ext cx="6840046" cy="4601696"/>
            <a:chOff x="1663" y="1348"/>
            <a:chExt cx="3167" cy="2841"/>
          </a:xfrm>
        </p:grpSpPr>
        <p:sp>
          <p:nvSpPr>
            <p:cNvPr id="5" name="McK Confidential" hidden="1"/>
            <p:cNvSpPr txBox="1">
              <a:spLocks noChangeArrowheads="1"/>
            </p:cNvSpPr>
            <p:nvPr userDrawn="1"/>
          </p:nvSpPr>
          <p:spPr bwMode="auto">
            <a:xfrm>
              <a:off x="1663" y="1348"/>
              <a:ext cx="936" cy="138"/>
            </a:xfrm>
            <a:prstGeom prst="rect">
              <a:avLst/>
            </a:prstGeom>
            <a:noFill/>
            <a:ln>
              <a:noFill/>
            </a:ln>
          </p:spPr>
          <p:txBody>
            <a:bodyPr lIns="0" tIns="0" rIns="0" bIns="0">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eaLnBrk="0" fontAlgn="base" hangingPunct="0">
                <a:spcBef>
                  <a:spcPct val="0"/>
                </a:spcBef>
                <a:spcAft>
                  <a:spcPct val="0"/>
                </a:spcAft>
                <a:defRPr sz="1000" b="1">
                  <a:solidFill>
                    <a:schemeClr val="tx1"/>
                  </a:solidFill>
                  <a:latin typeface="Arial" charset="0"/>
                </a:defRPr>
              </a:lvl6pPr>
              <a:lvl7pPr marL="2971800" indent="-228600" eaLnBrk="0" fontAlgn="base" hangingPunct="0">
                <a:spcBef>
                  <a:spcPct val="0"/>
                </a:spcBef>
                <a:spcAft>
                  <a:spcPct val="0"/>
                </a:spcAft>
                <a:defRPr sz="1000" b="1">
                  <a:solidFill>
                    <a:schemeClr val="tx1"/>
                  </a:solidFill>
                  <a:latin typeface="Arial" charset="0"/>
                </a:defRPr>
              </a:lvl7pPr>
              <a:lvl8pPr marL="3429000" indent="-228600" eaLnBrk="0" fontAlgn="base" hangingPunct="0">
                <a:spcBef>
                  <a:spcPct val="0"/>
                </a:spcBef>
                <a:spcAft>
                  <a:spcPct val="0"/>
                </a:spcAft>
                <a:defRPr sz="1000" b="1">
                  <a:solidFill>
                    <a:schemeClr val="tx1"/>
                  </a:solidFill>
                  <a:latin typeface="Arial" charset="0"/>
                </a:defRPr>
              </a:lvl8pPr>
              <a:lvl9pPr marL="3886200" indent="-228600" eaLnBrk="0" fontAlgn="base" hangingPunct="0">
                <a:spcBef>
                  <a:spcPct val="0"/>
                </a:spcBef>
                <a:spcAft>
                  <a:spcPct val="0"/>
                </a:spcAft>
                <a:defRPr sz="1000" b="1">
                  <a:solidFill>
                    <a:schemeClr val="tx1"/>
                  </a:solidFill>
                  <a:latin typeface="Arial" charset="0"/>
                </a:defRPr>
              </a:lvl9pPr>
            </a:lstStyle>
            <a:p>
              <a:pPr eaLnBrk="1" hangingPunct="1">
                <a:defRPr/>
              </a:pPr>
              <a:r>
                <a:rPr lang="en-US" sz="1428" b="0" dirty="0">
                  <a:ea typeface="+mn-ea"/>
                </a:rPr>
                <a:t>CONFIDENTIAL</a:t>
              </a:r>
            </a:p>
          </p:txBody>
        </p:sp>
        <p:sp>
          <p:nvSpPr>
            <p:cNvPr id="6" name="McK Document" hidden="1"/>
            <p:cNvSpPr txBox="1">
              <a:spLocks noChangeArrowheads="1"/>
            </p:cNvSpPr>
            <p:nvPr userDrawn="1"/>
          </p:nvSpPr>
          <p:spPr bwMode="auto">
            <a:xfrm>
              <a:off x="1663" y="3045"/>
              <a:ext cx="3167" cy="138"/>
            </a:xfrm>
            <a:prstGeom prst="rect">
              <a:avLst/>
            </a:prstGeom>
            <a:noFill/>
            <a:ln>
              <a:noFill/>
            </a:ln>
          </p:spPr>
          <p:txBody>
            <a:bodyPr lIns="0" tIns="0" rIns="0" bIns="0" anchor="b">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eaLnBrk="0" fontAlgn="base" hangingPunct="0">
                <a:spcBef>
                  <a:spcPct val="0"/>
                </a:spcBef>
                <a:spcAft>
                  <a:spcPct val="0"/>
                </a:spcAft>
                <a:defRPr sz="1000" b="1">
                  <a:solidFill>
                    <a:schemeClr val="tx1"/>
                  </a:solidFill>
                  <a:latin typeface="Arial" charset="0"/>
                </a:defRPr>
              </a:lvl6pPr>
              <a:lvl7pPr marL="2971800" indent="-228600" eaLnBrk="0" fontAlgn="base" hangingPunct="0">
                <a:spcBef>
                  <a:spcPct val="0"/>
                </a:spcBef>
                <a:spcAft>
                  <a:spcPct val="0"/>
                </a:spcAft>
                <a:defRPr sz="1000" b="1">
                  <a:solidFill>
                    <a:schemeClr val="tx1"/>
                  </a:solidFill>
                  <a:latin typeface="Arial" charset="0"/>
                </a:defRPr>
              </a:lvl7pPr>
              <a:lvl8pPr marL="3429000" indent="-228600" eaLnBrk="0" fontAlgn="base" hangingPunct="0">
                <a:spcBef>
                  <a:spcPct val="0"/>
                </a:spcBef>
                <a:spcAft>
                  <a:spcPct val="0"/>
                </a:spcAft>
                <a:defRPr sz="1000" b="1">
                  <a:solidFill>
                    <a:schemeClr val="tx1"/>
                  </a:solidFill>
                  <a:latin typeface="Arial" charset="0"/>
                </a:defRPr>
              </a:lvl8pPr>
              <a:lvl9pPr marL="3886200" indent="-228600" eaLnBrk="0" fontAlgn="base" hangingPunct="0">
                <a:spcBef>
                  <a:spcPct val="0"/>
                </a:spcBef>
                <a:spcAft>
                  <a:spcPct val="0"/>
                </a:spcAft>
                <a:defRPr sz="1000" b="1">
                  <a:solidFill>
                    <a:schemeClr val="tx1"/>
                  </a:solidFill>
                  <a:latin typeface="Arial" charset="0"/>
                </a:defRPr>
              </a:lvl9pPr>
            </a:lstStyle>
            <a:p>
              <a:pPr eaLnBrk="1" hangingPunct="1">
                <a:defRPr/>
              </a:pPr>
              <a:r>
                <a:rPr lang="en-US" sz="1428" b="0" dirty="0">
                  <a:ea typeface="+mn-ea"/>
                </a:rPr>
                <a:t>Document</a:t>
              </a:r>
            </a:p>
          </p:txBody>
        </p:sp>
        <p:sp>
          <p:nvSpPr>
            <p:cNvPr id="7" name="McK Date" hidden="1"/>
            <p:cNvSpPr txBox="1">
              <a:spLocks noChangeArrowheads="1"/>
            </p:cNvSpPr>
            <p:nvPr userDrawn="1"/>
          </p:nvSpPr>
          <p:spPr bwMode="auto">
            <a:xfrm>
              <a:off x="1663" y="3216"/>
              <a:ext cx="3167" cy="138"/>
            </a:xfrm>
            <a:prstGeom prst="rect">
              <a:avLst/>
            </a:prstGeom>
            <a:noFill/>
            <a:ln>
              <a:noFill/>
            </a:ln>
          </p:spPr>
          <p:txBody>
            <a:bodyPr lIns="0" tIns="0" rIns="0" bIns="0">
              <a:spAutoFit/>
            </a:bodyPr>
            <a:lstStyle>
              <a:lvl1pPr eaLnBrk="0" hangingPunct="0">
                <a:defRPr sz="1000" b="1">
                  <a:solidFill>
                    <a:schemeClr val="tx1"/>
                  </a:solidFill>
                  <a:latin typeface="Arial" charset="0"/>
                </a:defRPr>
              </a:lvl1pPr>
              <a:lvl2pPr marL="742950" indent="-285750" eaLnBrk="0" hangingPunct="0">
                <a:defRPr sz="1000" b="1">
                  <a:solidFill>
                    <a:schemeClr val="tx1"/>
                  </a:solidFill>
                  <a:latin typeface="Arial" charset="0"/>
                </a:defRPr>
              </a:lvl2pPr>
              <a:lvl3pPr marL="1143000" indent="-228600" eaLnBrk="0" hangingPunct="0">
                <a:defRPr sz="1000" b="1">
                  <a:solidFill>
                    <a:schemeClr val="tx1"/>
                  </a:solidFill>
                  <a:latin typeface="Arial" charset="0"/>
                </a:defRPr>
              </a:lvl3pPr>
              <a:lvl4pPr marL="1600200" indent="-228600" eaLnBrk="0" hangingPunct="0">
                <a:defRPr sz="1000" b="1">
                  <a:solidFill>
                    <a:schemeClr val="tx1"/>
                  </a:solidFill>
                  <a:latin typeface="Arial" charset="0"/>
                </a:defRPr>
              </a:lvl4pPr>
              <a:lvl5pPr marL="2057400" indent="-228600" eaLnBrk="0" hangingPunct="0">
                <a:defRPr sz="1000" b="1">
                  <a:solidFill>
                    <a:schemeClr val="tx1"/>
                  </a:solidFill>
                  <a:latin typeface="Arial" charset="0"/>
                </a:defRPr>
              </a:lvl5pPr>
              <a:lvl6pPr marL="2514600" indent="-228600" eaLnBrk="0" fontAlgn="base" hangingPunct="0">
                <a:spcBef>
                  <a:spcPct val="0"/>
                </a:spcBef>
                <a:spcAft>
                  <a:spcPct val="0"/>
                </a:spcAft>
                <a:defRPr sz="1000" b="1">
                  <a:solidFill>
                    <a:schemeClr val="tx1"/>
                  </a:solidFill>
                  <a:latin typeface="Arial" charset="0"/>
                </a:defRPr>
              </a:lvl6pPr>
              <a:lvl7pPr marL="2971800" indent="-228600" eaLnBrk="0" fontAlgn="base" hangingPunct="0">
                <a:spcBef>
                  <a:spcPct val="0"/>
                </a:spcBef>
                <a:spcAft>
                  <a:spcPct val="0"/>
                </a:spcAft>
                <a:defRPr sz="1000" b="1">
                  <a:solidFill>
                    <a:schemeClr val="tx1"/>
                  </a:solidFill>
                  <a:latin typeface="Arial" charset="0"/>
                </a:defRPr>
              </a:lvl7pPr>
              <a:lvl8pPr marL="3429000" indent="-228600" eaLnBrk="0" fontAlgn="base" hangingPunct="0">
                <a:spcBef>
                  <a:spcPct val="0"/>
                </a:spcBef>
                <a:spcAft>
                  <a:spcPct val="0"/>
                </a:spcAft>
                <a:defRPr sz="1000" b="1">
                  <a:solidFill>
                    <a:schemeClr val="tx1"/>
                  </a:solidFill>
                  <a:latin typeface="Arial" charset="0"/>
                </a:defRPr>
              </a:lvl8pPr>
              <a:lvl9pPr marL="3886200" indent="-228600" eaLnBrk="0" fontAlgn="base" hangingPunct="0">
                <a:spcBef>
                  <a:spcPct val="0"/>
                </a:spcBef>
                <a:spcAft>
                  <a:spcPct val="0"/>
                </a:spcAft>
                <a:defRPr sz="1000" b="1">
                  <a:solidFill>
                    <a:schemeClr val="tx1"/>
                  </a:solidFill>
                  <a:latin typeface="Arial" charset="0"/>
                </a:defRPr>
              </a:lvl9pPr>
            </a:lstStyle>
            <a:p>
              <a:pPr eaLnBrk="1" hangingPunct="1">
                <a:defRPr/>
              </a:pPr>
              <a:r>
                <a:rPr lang="en-US" sz="1428" b="0" dirty="0">
                  <a:ea typeface="+mn-ea"/>
                </a:rPr>
                <a:t>Date</a:t>
              </a:r>
            </a:p>
          </p:txBody>
        </p:sp>
        <p:sp>
          <p:nvSpPr>
            <p:cNvPr id="8" name="McK Disclaimer" hidden="1"/>
            <p:cNvSpPr>
              <a:spLocks noChangeArrowheads="1"/>
            </p:cNvSpPr>
            <p:nvPr userDrawn="1">
              <p:custDataLst>
                <p:tags r:id="rId1"/>
              </p:custDataLst>
            </p:nvPr>
          </p:nvSpPr>
          <p:spPr bwMode="auto">
            <a:xfrm>
              <a:off x="1663" y="3840"/>
              <a:ext cx="2303" cy="349"/>
            </a:xfrm>
            <a:prstGeom prst="rect">
              <a:avLst/>
            </a:prstGeom>
            <a:noFill/>
            <a:ln>
              <a:noFill/>
            </a:ln>
          </p:spPr>
          <p:txBody>
            <a:bodyPr lIns="0" tIns="0" rIns="0" bIns="0" anchor="b">
              <a:spAutoFit/>
            </a:bodyPr>
            <a:lstStyle>
              <a:lvl1pPr defTabSz="804863">
                <a:defRPr sz="1000" b="1">
                  <a:solidFill>
                    <a:schemeClr val="tx1"/>
                  </a:solidFill>
                  <a:latin typeface="Arial" panose="020B0604020202020204" pitchFamily="34" charset="0"/>
                  <a:ea typeface="ヒラギノ角ゴ Pro W3" pitchFamily="-101" charset="-128"/>
                </a:defRPr>
              </a:lvl1pPr>
              <a:lvl2pPr marL="37931725" indent="-37474525" defTabSz="804863">
                <a:defRPr sz="1000" b="1">
                  <a:solidFill>
                    <a:schemeClr val="tx1"/>
                  </a:solidFill>
                  <a:latin typeface="Arial" panose="020B0604020202020204" pitchFamily="34" charset="0"/>
                  <a:ea typeface="ヒラギノ角ゴ Pro W3" pitchFamily="-101" charset="-128"/>
                </a:defRPr>
              </a:lvl2pPr>
              <a:lvl3pPr>
                <a:defRPr sz="1000" b="1">
                  <a:solidFill>
                    <a:schemeClr val="tx1"/>
                  </a:solidFill>
                  <a:latin typeface="Arial" panose="020B0604020202020204" pitchFamily="34" charset="0"/>
                  <a:ea typeface="ヒラギノ角ゴ Pro W3" pitchFamily="-101" charset="-128"/>
                </a:defRPr>
              </a:lvl3pPr>
              <a:lvl4pPr>
                <a:defRPr sz="1000" b="1">
                  <a:solidFill>
                    <a:schemeClr val="tx1"/>
                  </a:solidFill>
                  <a:latin typeface="Arial" panose="020B0604020202020204" pitchFamily="34" charset="0"/>
                  <a:ea typeface="ヒラギノ角ゴ Pro W3" pitchFamily="-101" charset="-128"/>
                </a:defRPr>
              </a:lvl4pPr>
              <a:lvl5pPr>
                <a:defRPr sz="1000" b="1">
                  <a:solidFill>
                    <a:schemeClr val="tx1"/>
                  </a:solidFill>
                  <a:latin typeface="Arial" panose="020B0604020202020204" pitchFamily="34" charset="0"/>
                  <a:ea typeface="ヒラギノ角ゴ Pro W3" pitchFamily="-101" charset="-128"/>
                </a:defRPr>
              </a:lvl5pPr>
              <a:lvl6pPr marL="457200" eaLnBrk="0" fontAlgn="base" hangingPunct="0">
                <a:spcBef>
                  <a:spcPct val="0"/>
                </a:spcBef>
                <a:spcAft>
                  <a:spcPct val="0"/>
                </a:spcAft>
                <a:defRPr sz="1000" b="1">
                  <a:solidFill>
                    <a:schemeClr val="tx1"/>
                  </a:solidFill>
                  <a:latin typeface="Arial" panose="020B0604020202020204" pitchFamily="34" charset="0"/>
                  <a:ea typeface="ヒラギノ角ゴ Pro W3" pitchFamily="-101" charset="-128"/>
                </a:defRPr>
              </a:lvl6pPr>
              <a:lvl7pPr marL="914400" eaLnBrk="0" fontAlgn="base" hangingPunct="0">
                <a:spcBef>
                  <a:spcPct val="0"/>
                </a:spcBef>
                <a:spcAft>
                  <a:spcPct val="0"/>
                </a:spcAft>
                <a:defRPr sz="1000" b="1">
                  <a:solidFill>
                    <a:schemeClr val="tx1"/>
                  </a:solidFill>
                  <a:latin typeface="Arial" panose="020B0604020202020204" pitchFamily="34" charset="0"/>
                  <a:ea typeface="ヒラギノ角ゴ Pro W3" pitchFamily="-101" charset="-128"/>
                </a:defRPr>
              </a:lvl7pPr>
              <a:lvl8pPr marL="1371600" eaLnBrk="0" fontAlgn="base" hangingPunct="0">
                <a:spcBef>
                  <a:spcPct val="0"/>
                </a:spcBef>
                <a:spcAft>
                  <a:spcPct val="0"/>
                </a:spcAft>
                <a:defRPr sz="1000" b="1">
                  <a:solidFill>
                    <a:schemeClr val="tx1"/>
                  </a:solidFill>
                  <a:latin typeface="Arial" panose="020B0604020202020204" pitchFamily="34" charset="0"/>
                  <a:ea typeface="ヒラギノ角ゴ Pro W3" pitchFamily="-101" charset="-128"/>
                </a:defRPr>
              </a:lvl8pPr>
              <a:lvl9pPr marL="1828800" eaLnBrk="0" fontAlgn="base" hangingPunct="0">
                <a:spcBef>
                  <a:spcPct val="0"/>
                </a:spcBef>
                <a:spcAft>
                  <a:spcPct val="0"/>
                </a:spcAft>
                <a:defRPr sz="1000" b="1">
                  <a:solidFill>
                    <a:schemeClr val="tx1"/>
                  </a:solidFill>
                  <a:latin typeface="Arial" panose="020B0604020202020204" pitchFamily="34" charset="0"/>
                  <a:ea typeface="ヒラギノ角ゴ Pro W3" pitchFamily="-101" charset="-128"/>
                </a:defRPr>
              </a:lvl9pPr>
            </a:lstStyle>
            <a:p>
              <a:pPr>
                <a:defRPr/>
              </a:pPr>
              <a:r>
                <a:rPr lang="en-US" altLang="pt-BR" sz="918" b="0" dirty="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14" name="Rectangle 1026"/>
          <p:cNvSpPr>
            <a:spLocks noGrp="1" noChangeArrowheads="1"/>
          </p:cNvSpPr>
          <p:nvPr>
            <p:ph type="ctrTitle"/>
          </p:nvPr>
        </p:nvSpPr>
        <p:spPr>
          <a:xfrm>
            <a:off x="3591727" y="2756807"/>
            <a:ext cx="6840046" cy="376898"/>
          </a:xfrm>
        </p:spPr>
        <p:txBody>
          <a:bodyPr anchor="t"/>
          <a:lstStyle>
            <a:lvl1pPr>
              <a:defRPr sz="2449" b="0"/>
            </a:lvl1pPr>
          </a:lstStyle>
          <a:p>
            <a:r>
              <a:rPr lang="en-US"/>
              <a:t>Click to edit Master title style</a:t>
            </a:r>
          </a:p>
        </p:txBody>
      </p:sp>
      <p:sp>
        <p:nvSpPr>
          <p:cNvPr id="13315" name="Rectangle 1027"/>
          <p:cNvSpPr>
            <a:spLocks noGrp="1" noChangeArrowheads="1"/>
          </p:cNvSpPr>
          <p:nvPr>
            <p:ph type="subTitle" idx="1"/>
          </p:nvPr>
        </p:nvSpPr>
        <p:spPr>
          <a:xfrm>
            <a:off x="3591727" y="3961896"/>
            <a:ext cx="6840046" cy="219740"/>
          </a:xfrm>
        </p:spPr>
        <p:txBody>
          <a:bodyPr/>
          <a:lstStyle>
            <a:lvl1pPr>
              <a:defRPr sz="1428"/>
            </a:lvl1pPr>
          </a:lstStyle>
          <a:p>
            <a:r>
              <a:rPr lang="en-US"/>
              <a:t>Click to edit Master subtitle style</a:t>
            </a:r>
          </a:p>
        </p:txBody>
      </p:sp>
      <p:sp>
        <p:nvSpPr>
          <p:cNvPr id="9" name="doc id"/>
          <p:cNvSpPr>
            <a:spLocks noGrp="1" noChangeArrowheads="1"/>
          </p:cNvSpPr>
          <p:nvPr>
            <p:ph type="ftr" sz="quarter" idx="10"/>
          </p:nvPr>
        </p:nvSpPr>
        <p:spPr/>
        <p:txBody>
          <a:bodyPr/>
          <a:lstStyle>
            <a:lvl1pPr>
              <a:defRPr/>
            </a:lvl1pPr>
          </a:lstStyle>
          <a:p>
            <a:pPr>
              <a:defRPr/>
            </a:pPr>
            <a:endParaRPr lang="en-CA" altLang="pt-BR" dirty="0"/>
          </a:p>
        </p:txBody>
      </p:sp>
    </p:spTree>
    <p:extLst>
      <p:ext uri="{BB962C8B-B14F-4D97-AF65-F5344CB8AC3E}">
        <p14:creationId xmlns:p14="http://schemas.microsoft.com/office/powerpoint/2010/main" val="404317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tx2">
                  <a:lumMod val="75000"/>
                </a:schemeClr>
              </a:buClr>
              <a:buSzPct val="125000"/>
              <a:defRPr/>
            </a:lvl1pPr>
            <a:lvl2pPr>
              <a:buClr>
                <a:schemeClr val="tx2">
                  <a:lumMod val="75000"/>
                </a:schemeClr>
              </a:buClr>
              <a:buSzPct val="125000"/>
              <a:buFont typeface="Wingdings" pitchFamily="2" charset="2"/>
              <a:buChar char="§"/>
              <a:defRPr/>
            </a:lvl2pPr>
            <a:lvl3pPr>
              <a:buClr>
                <a:schemeClr val="tx2">
                  <a:lumMod val="75000"/>
                </a:schemeClr>
              </a:buClr>
              <a:buSzPct val="125000"/>
              <a:buFont typeface="Wingdings" pitchFamily="2" charset="2"/>
              <a:buChar char="§"/>
              <a:defRPr/>
            </a:lvl3pPr>
            <a:lvl4pPr>
              <a:buClr>
                <a:schemeClr val="tx2">
                  <a:lumMod val="75000"/>
                </a:schemeClr>
              </a:buClr>
              <a:buSzPct val="125000"/>
              <a:buFont typeface="Wingdings" pitchFamily="2" charset="2"/>
              <a:buChar char="§"/>
              <a:defRPr/>
            </a:lvl4pPr>
            <a:lvl5pPr>
              <a:buClr>
                <a:schemeClr val="tx2">
                  <a:lumMod val="75000"/>
                </a:schemeClr>
              </a:buClr>
              <a:buSzPct val="125000"/>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5" name="Rectangle 6"/>
          <p:cNvSpPr>
            <a:spLocks noGrp="1" noChangeArrowheads="1"/>
          </p:cNvSpPr>
          <p:nvPr>
            <p:ph type="sldNum" sz="quarter" idx="11"/>
          </p:nvPr>
        </p:nvSpPr>
        <p:spPr>
          <a:ln/>
        </p:spPr>
        <p:txBody>
          <a:bodyPr/>
          <a:lstStyle>
            <a:lvl1pPr>
              <a:defRPr/>
            </a:lvl1pPr>
          </a:lstStyle>
          <a:p>
            <a:pPr>
              <a:defRPr/>
            </a:pPr>
            <a:fld id="{ADF742E8-F561-45E6-8A2A-CB4B68A76F48}" type="slidenum">
              <a:rPr lang="en-US" altLang="pt-BR"/>
              <a:pPr>
                <a:defRPr/>
              </a:pPr>
              <a:t>‹#›</a:t>
            </a:fld>
            <a:endParaRPr lang="en-US" altLang="pt-BR" dirty="0"/>
          </a:p>
        </p:txBody>
      </p:sp>
    </p:spTree>
    <p:extLst>
      <p:ext uri="{BB962C8B-B14F-4D97-AF65-F5344CB8AC3E}">
        <p14:creationId xmlns:p14="http://schemas.microsoft.com/office/powerpoint/2010/main" val="216947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66" y="4407327"/>
            <a:ext cx="10362659" cy="627992"/>
          </a:xfrm>
        </p:spPr>
        <p:txBody>
          <a:bodyPr anchor="t"/>
          <a:lstStyle>
            <a:lvl1pPr algn="l">
              <a:defRPr sz="4081" b="1" cap="all"/>
            </a:lvl1pPr>
          </a:lstStyle>
          <a:p>
            <a:r>
              <a:rPr lang="en-US"/>
              <a:t>Click to edit Master title style</a:t>
            </a:r>
          </a:p>
        </p:txBody>
      </p:sp>
      <p:sp>
        <p:nvSpPr>
          <p:cNvPr id="3" name="Text Placeholder 2"/>
          <p:cNvSpPr>
            <a:spLocks noGrp="1"/>
          </p:cNvSpPr>
          <p:nvPr>
            <p:ph type="body" idx="1"/>
          </p:nvPr>
        </p:nvSpPr>
        <p:spPr>
          <a:xfrm>
            <a:off x="963266" y="4093267"/>
            <a:ext cx="10362659" cy="314060"/>
          </a:xfrm>
        </p:spPr>
        <p:txBody>
          <a:bodyPr anchor="b"/>
          <a:lstStyle>
            <a:lvl1pPr marL="0" indent="0">
              <a:buNone/>
              <a:defRPr sz="2041"/>
            </a:lvl1pPr>
            <a:lvl2pPr marL="466481" indent="0">
              <a:buNone/>
              <a:defRPr sz="1837"/>
            </a:lvl2pPr>
            <a:lvl3pPr marL="932962" indent="0">
              <a:buNone/>
              <a:defRPr sz="1632"/>
            </a:lvl3pPr>
            <a:lvl4pPr marL="1399443" indent="0">
              <a:buNone/>
              <a:defRPr sz="1428"/>
            </a:lvl4pPr>
            <a:lvl5pPr marL="1865925" indent="0">
              <a:buNone/>
              <a:defRPr sz="1428"/>
            </a:lvl5pPr>
            <a:lvl6pPr marL="2332406" indent="0">
              <a:buNone/>
              <a:defRPr sz="1428"/>
            </a:lvl6pPr>
            <a:lvl7pPr marL="2798887" indent="0">
              <a:buNone/>
              <a:defRPr sz="1428"/>
            </a:lvl7pPr>
            <a:lvl8pPr marL="3265368" indent="0">
              <a:buNone/>
              <a:defRPr sz="1428"/>
            </a:lvl8pPr>
            <a:lvl9pPr marL="3731849" indent="0">
              <a:buNone/>
              <a:defRPr sz="1428"/>
            </a:lvl9pPr>
          </a:lstStyle>
          <a:p>
            <a:pPr lvl="0"/>
            <a:r>
              <a:rPr lang="en-US"/>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5" name="Rectangle 6"/>
          <p:cNvSpPr>
            <a:spLocks noGrp="1" noChangeArrowheads="1"/>
          </p:cNvSpPr>
          <p:nvPr>
            <p:ph type="sldNum" sz="quarter" idx="11"/>
          </p:nvPr>
        </p:nvSpPr>
        <p:spPr>
          <a:ln/>
        </p:spPr>
        <p:txBody>
          <a:bodyPr/>
          <a:lstStyle>
            <a:lvl1pPr>
              <a:defRPr/>
            </a:lvl1pPr>
          </a:lstStyle>
          <a:p>
            <a:pPr>
              <a:defRPr/>
            </a:pPr>
            <a:fld id="{263BDDC5-14B5-4B1F-B117-44A9BF393D08}" type="slidenum">
              <a:rPr lang="en-US" altLang="pt-BR"/>
              <a:pPr>
                <a:defRPr/>
              </a:pPr>
              <a:t>‹#›</a:t>
            </a:fld>
            <a:endParaRPr lang="en-US" altLang="pt-BR" dirty="0"/>
          </a:p>
        </p:txBody>
      </p:sp>
    </p:spTree>
    <p:extLst>
      <p:ext uri="{BB962C8B-B14F-4D97-AF65-F5344CB8AC3E}">
        <p14:creationId xmlns:p14="http://schemas.microsoft.com/office/powerpoint/2010/main" val="81019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6305" y="1299036"/>
            <a:ext cx="5757993" cy="1696042"/>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1637" y="1299036"/>
            <a:ext cx="5760152" cy="1696042"/>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6" name="Rectangle 6"/>
          <p:cNvSpPr>
            <a:spLocks noGrp="1" noChangeArrowheads="1"/>
          </p:cNvSpPr>
          <p:nvPr>
            <p:ph type="sldNum" sz="quarter" idx="11"/>
          </p:nvPr>
        </p:nvSpPr>
        <p:spPr>
          <a:ln/>
        </p:spPr>
        <p:txBody>
          <a:bodyPr/>
          <a:lstStyle>
            <a:lvl1pPr>
              <a:defRPr/>
            </a:lvl1pPr>
          </a:lstStyle>
          <a:p>
            <a:pPr>
              <a:defRPr/>
            </a:pPr>
            <a:fld id="{80CB7F37-8F86-48FB-B368-F87323B043F5}" type="slidenum">
              <a:rPr lang="en-US" altLang="pt-BR"/>
              <a:pPr>
                <a:defRPr/>
              </a:pPr>
              <a:t>‹#›</a:t>
            </a:fld>
            <a:endParaRPr lang="en-US" altLang="pt-BR" dirty="0"/>
          </a:p>
        </p:txBody>
      </p:sp>
    </p:spTree>
    <p:extLst>
      <p:ext uri="{BB962C8B-B14F-4D97-AF65-F5344CB8AC3E}">
        <p14:creationId xmlns:p14="http://schemas.microsoft.com/office/powerpoint/2010/main" val="1355445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060" y="697109"/>
            <a:ext cx="10973880" cy="29841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060" y="1798421"/>
            <a:ext cx="5386510" cy="376898"/>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a:t>Click to edit Master text styles</a:t>
            </a:r>
          </a:p>
        </p:txBody>
      </p:sp>
      <p:sp>
        <p:nvSpPr>
          <p:cNvPr id="4" name="Content Placeholder 3"/>
          <p:cNvSpPr>
            <a:spLocks noGrp="1"/>
          </p:cNvSpPr>
          <p:nvPr>
            <p:ph sz="half" idx="2"/>
          </p:nvPr>
        </p:nvSpPr>
        <p:spPr>
          <a:xfrm>
            <a:off x="609060" y="2175318"/>
            <a:ext cx="5386510" cy="1475981"/>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271" y="1798421"/>
            <a:ext cx="5388670" cy="376898"/>
          </a:xfrm>
        </p:spPr>
        <p:txBody>
          <a:bodyPr anchor="b"/>
          <a:lstStyle>
            <a:lvl1pPr marL="0" indent="0">
              <a:buNone/>
              <a:defRPr sz="2449" b="1"/>
            </a:lvl1pPr>
            <a:lvl2pPr marL="466481" indent="0">
              <a:buNone/>
              <a:defRPr sz="2041" b="1"/>
            </a:lvl2pPr>
            <a:lvl3pPr marL="932962" indent="0">
              <a:buNone/>
              <a:defRPr sz="1837" b="1"/>
            </a:lvl3pPr>
            <a:lvl4pPr marL="1399443" indent="0">
              <a:buNone/>
              <a:defRPr sz="1632" b="1"/>
            </a:lvl4pPr>
            <a:lvl5pPr marL="1865925" indent="0">
              <a:buNone/>
              <a:defRPr sz="1632" b="1"/>
            </a:lvl5pPr>
            <a:lvl6pPr marL="2332406" indent="0">
              <a:buNone/>
              <a:defRPr sz="1632" b="1"/>
            </a:lvl6pPr>
            <a:lvl7pPr marL="2798887" indent="0">
              <a:buNone/>
              <a:defRPr sz="1632" b="1"/>
            </a:lvl7pPr>
            <a:lvl8pPr marL="3265368" indent="0">
              <a:buNone/>
              <a:defRPr sz="1632" b="1"/>
            </a:lvl8pPr>
            <a:lvl9pPr marL="3731849"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194271" y="2175318"/>
            <a:ext cx="5388670" cy="1475981"/>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8" name="Rectangle 6"/>
          <p:cNvSpPr>
            <a:spLocks noGrp="1" noChangeArrowheads="1"/>
          </p:cNvSpPr>
          <p:nvPr>
            <p:ph type="sldNum" sz="quarter" idx="11"/>
          </p:nvPr>
        </p:nvSpPr>
        <p:spPr>
          <a:ln/>
        </p:spPr>
        <p:txBody>
          <a:bodyPr/>
          <a:lstStyle>
            <a:lvl1pPr>
              <a:defRPr/>
            </a:lvl1pPr>
          </a:lstStyle>
          <a:p>
            <a:pPr>
              <a:defRPr/>
            </a:pPr>
            <a:fld id="{88E9ABA9-5DC7-4DDF-B0D2-2D53BEAFDADD}" type="slidenum">
              <a:rPr lang="en-US" altLang="pt-BR"/>
              <a:pPr>
                <a:defRPr/>
              </a:pPr>
              <a:t>‹#›</a:t>
            </a:fld>
            <a:endParaRPr lang="en-US" altLang="pt-BR" dirty="0"/>
          </a:p>
        </p:txBody>
      </p:sp>
    </p:spTree>
    <p:extLst>
      <p:ext uri="{BB962C8B-B14F-4D97-AF65-F5344CB8AC3E}">
        <p14:creationId xmlns:p14="http://schemas.microsoft.com/office/powerpoint/2010/main" val="374493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4" name="Rectangle 6"/>
          <p:cNvSpPr>
            <a:spLocks noGrp="1" noChangeArrowheads="1"/>
          </p:cNvSpPr>
          <p:nvPr>
            <p:ph type="sldNum" sz="quarter" idx="11"/>
          </p:nvPr>
        </p:nvSpPr>
        <p:spPr>
          <a:ln/>
        </p:spPr>
        <p:txBody>
          <a:bodyPr/>
          <a:lstStyle>
            <a:lvl1pPr>
              <a:defRPr/>
            </a:lvl1pPr>
          </a:lstStyle>
          <a:p>
            <a:pPr>
              <a:defRPr/>
            </a:pPr>
            <a:fld id="{2CB0DDAB-F8BF-4CE7-83DE-7D8733EFDD05}" type="slidenum">
              <a:rPr lang="en-US" altLang="pt-BR"/>
              <a:pPr>
                <a:defRPr/>
              </a:pPr>
              <a:t>‹#›</a:t>
            </a:fld>
            <a:endParaRPr lang="en-US" altLang="pt-BR" dirty="0"/>
          </a:p>
        </p:txBody>
      </p:sp>
    </p:spTree>
    <p:extLst>
      <p:ext uri="{BB962C8B-B14F-4D97-AF65-F5344CB8AC3E}">
        <p14:creationId xmlns:p14="http://schemas.microsoft.com/office/powerpoint/2010/main" val="1550234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3" name="Rectangle 6"/>
          <p:cNvSpPr>
            <a:spLocks noGrp="1" noChangeArrowheads="1"/>
          </p:cNvSpPr>
          <p:nvPr>
            <p:ph type="sldNum" sz="quarter" idx="11"/>
          </p:nvPr>
        </p:nvSpPr>
        <p:spPr>
          <a:ln/>
        </p:spPr>
        <p:txBody>
          <a:bodyPr/>
          <a:lstStyle>
            <a:lvl1pPr>
              <a:defRPr/>
            </a:lvl1pPr>
          </a:lstStyle>
          <a:p>
            <a:pPr>
              <a:defRPr/>
            </a:pPr>
            <a:fld id="{FC52AA2C-AE7B-4E9C-9851-B56E26141CEC}" type="slidenum">
              <a:rPr lang="en-US" altLang="pt-BR"/>
              <a:pPr>
                <a:defRPr/>
              </a:pPr>
              <a:t>‹#›</a:t>
            </a:fld>
            <a:endParaRPr lang="en-US" altLang="pt-BR" dirty="0"/>
          </a:p>
        </p:txBody>
      </p:sp>
    </p:spTree>
    <p:extLst>
      <p:ext uri="{BB962C8B-B14F-4D97-AF65-F5344CB8AC3E}">
        <p14:creationId xmlns:p14="http://schemas.microsoft.com/office/powerpoint/2010/main" val="14713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CBFDB-A5CA-47FE-9293-6A47DEB94706}" type="datetime1">
              <a:rPr lang="fr-FR" smtClean="0"/>
              <a:pPr/>
              <a:t>20/10/2025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1200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060" y="1121035"/>
            <a:ext cx="4010726" cy="314060"/>
          </a:xfrm>
        </p:spPr>
        <p:txBody>
          <a:bodyPr anchor="b"/>
          <a:lstStyle>
            <a:lvl1pPr algn="l">
              <a:defRPr sz="2041" b="1"/>
            </a:lvl1pPr>
          </a:lstStyle>
          <a:p>
            <a:r>
              <a:rPr lang="en-US"/>
              <a:t>Click to edit Master title style</a:t>
            </a:r>
          </a:p>
        </p:txBody>
      </p:sp>
      <p:sp>
        <p:nvSpPr>
          <p:cNvPr id="3" name="Content Placeholder 2"/>
          <p:cNvSpPr>
            <a:spLocks noGrp="1"/>
          </p:cNvSpPr>
          <p:nvPr>
            <p:ph idx="1"/>
          </p:nvPr>
        </p:nvSpPr>
        <p:spPr>
          <a:xfrm>
            <a:off x="4766651" y="273738"/>
            <a:ext cx="6816289" cy="1947136"/>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060" y="1435094"/>
            <a:ext cx="4010726" cy="219740"/>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6" name="Rectangle 6"/>
          <p:cNvSpPr>
            <a:spLocks noGrp="1" noChangeArrowheads="1"/>
          </p:cNvSpPr>
          <p:nvPr>
            <p:ph type="sldNum" sz="quarter" idx="11"/>
          </p:nvPr>
        </p:nvSpPr>
        <p:spPr>
          <a:ln/>
        </p:spPr>
        <p:txBody>
          <a:bodyPr/>
          <a:lstStyle>
            <a:lvl1pPr>
              <a:defRPr/>
            </a:lvl1pPr>
          </a:lstStyle>
          <a:p>
            <a:pPr>
              <a:defRPr/>
            </a:pPr>
            <a:fld id="{A8CD13FB-D038-4B0C-B117-6F7413984DA7}" type="slidenum">
              <a:rPr lang="en-US" altLang="pt-BR"/>
              <a:pPr>
                <a:defRPr/>
              </a:pPr>
              <a:t>‹#›</a:t>
            </a:fld>
            <a:endParaRPr lang="en-US" altLang="pt-BR" dirty="0"/>
          </a:p>
        </p:txBody>
      </p:sp>
    </p:spTree>
    <p:extLst>
      <p:ext uri="{BB962C8B-B14F-4D97-AF65-F5344CB8AC3E}">
        <p14:creationId xmlns:p14="http://schemas.microsoft.com/office/powerpoint/2010/main" val="334166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26" y="5053775"/>
            <a:ext cx="7315200" cy="314060"/>
          </a:xfrm>
        </p:spPr>
        <p:txBody>
          <a:bodyPr anchor="b"/>
          <a:lstStyle>
            <a:lvl1pPr algn="l">
              <a:defRPr sz="2041" b="1"/>
            </a:lvl1pPr>
          </a:lstStyle>
          <a:p>
            <a:r>
              <a:rPr lang="en-US"/>
              <a:t>Click to edit Master title style</a:t>
            </a:r>
          </a:p>
        </p:txBody>
      </p:sp>
      <p:sp>
        <p:nvSpPr>
          <p:cNvPr id="3" name="Picture Placeholder 2"/>
          <p:cNvSpPr>
            <a:spLocks noGrp="1"/>
          </p:cNvSpPr>
          <p:nvPr>
            <p:ph type="pic" idx="1"/>
          </p:nvPr>
        </p:nvSpPr>
        <p:spPr>
          <a:xfrm>
            <a:off x="2388726" y="612264"/>
            <a:ext cx="7315200" cy="502445"/>
          </a:xfrm>
        </p:spPr>
        <p:txBody>
          <a:bodyPr/>
          <a:lstStyle>
            <a:lvl1pPr marL="0" indent="0">
              <a:buNone/>
              <a:defRPr sz="3265"/>
            </a:lvl1pPr>
            <a:lvl2pPr marL="466481" indent="0">
              <a:buNone/>
              <a:defRPr sz="2857"/>
            </a:lvl2pPr>
            <a:lvl3pPr marL="932962" indent="0">
              <a:buNone/>
              <a:defRPr sz="2449"/>
            </a:lvl3pPr>
            <a:lvl4pPr marL="1399443" indent="0">
              <a:buNone/>
              <a:defRPr sz="2041"/>
            </a:lvl4pPr>
            <a:lvl5pPr marL="1865925" indent="0">
              <a:buNone/>
              <a:defRPr sz="2041"/>
            </a:lvl5pPr>
            <a:lvl6pPr marL="2332406" indent="0">
              <a:buNone/>
              <a:defRPr sz="2041"/>
            </a:lvl6pPr>
            <a:lvl7pPr marL="2798887" indent="0">
              <a:buNone/>
              <a:defRPr sz="2041"/>
            </a:lvl7pPr>
            <a:lvl8pPr marL="3265368" indent="0">
              <a:buNone/>
              <a:defRPr sz="2041"/>
            </a:lvl8pPr>
            <a:lvl9pPr marL="3731849" indent="0">
              <a:buNone/>
              <a:defRPr sz="2041"/>
            </a:lvl9pPr>
          </a:lstStyle>
          <a:p>
            <a:pPr lvl="0"/>
            <a:endParaRPr lang="en-US" noProof="0" dirty="0"/>
          </a:p>
        </p:txBody>
      </p:sp>
      <p:sp>
        <p:nvSpPr>
          <p:cNvPr id="4" name="Text Placeholder 3"/>
          <p:cNvSpPr>
            <a:spLocks noGrp="1"/>
          </p:cNvSpPr>
          <p:nvPr>
            <p:ph type="body" sz="half" idx="2"/>
          </p:nvPr>
        </p:nvSpPr>
        <p:spPr>
          <a:xfrm>
            <a:off x="2388726" y="5367835"/>
            <a:ext cx="7315200" cy="219740"/>
          </a:xfrm>
        </p:spPr>
        <p:txBody>
          <a:bodyPr/>
          <a:lstStyle>
            <a:lvl1pPr marL="0" indent="0">
              <a:buNone/>
              <a:defRPr sz="1428"/>
            </a:lvl1pPr>
            <a:lvl2pPr marL="466481" indent="0">
              <a:buNone/>
              <a:defRPr sz="1224"/>
            </a:lvl2pPr>
            <a:lvl3pPr marL="932962" indent="0">
              <a:buNone/>
              <a:defRPr sz="1020"/>
            </a:lvl3pPr>
            <a:lvl4pPr marL="1399443" indent="0">
              <a:buNone/>
              <a:defRPr sz="918"/>
            </a:lvl4pPr>
            <a:lvl5pPr marL="1865925" indent="0">
              <a:buNone/>
              <a:defRPr sz="918"/>
            </a:lvl5pPr>
            <a:lvl6pPr marL="2332406" indent="0">
              <a:buNone/>
              <a:defRPr sz="918"/>
            </a:lvl6pPr>
            <a:lvl7pPr marL="2798887" indent="0">
              <a:buNone/>
              <a:defRPr sz="918"/>
            </a:lvl7pPr>
            <a:lvl8pPr marL="3265368" indent="0">
              <a:buNone/>
              <a:defRPr sz="918"/>
            </a:lvl8pPr>
            <a:lvl9pPr marL="3731849" indent="0">
              <a:buNone/>
              <a:defRPr sz="918"/>
            </a:lvl9pPr>
          </a:lstStyle>
          <a:p>
            <a:pPr lvl="0"/>
            <a:r>
              <a:rPr lang="en-US"/>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6" name="Rectangle 6"/>
          <p:cNvSpPr>
            <a:spLocks noGrp="1" noChangeArrowheads="1"/>
          </p:cNvSpPr>
          <p:nvPr>
            <p:ph type="sldNum" sz="quarter" idx="11"/>
          </p:nvPr>
        </p:nvSpPr>
        <p:spPr>
          <a:ln/>
        </p:spPr>
        <p:txBody>
          <a:bodyPr/>
          <a:lstStyle>
            <a:lvl1pPr>
              <a:defRPr/>
            </a:lvl1pPr>
          </a:lstStyle>
          <a:p>
            <a:pPr>
              <a:defRPr/>
            </a:pPr>
            <a:fld id="{10270BF6-32EF-4B26-9391-08A048DC8606}" type="slidenum">
              <a:rPr lang="en-US" altLang="pt-BR"/>
              <a:pPr>
                <a:defRPr/>
              </a:pPr>
              <a:t>‹#›</a:t>
            </a:fld>
            <a:endParaRPr lang="en-US" altLang="pt-BR" dirty="0"/>
          </a:p>
        </p:txBody>
      </p:sp>
    </p:spTree>
    <p:extLst>
      <p:ext uri="{BB962C8B-B14F-4D97-AF65-F5344CB8AC3E}">
        <p14:creationId xmlns:p14="http://schemas.microsoft.com/office/powerpoint/2010/main" val="54366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626729" y="1299036"/>
            <a:ext cx="3265061"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5" name="Rectangle 6"/>
          <p:cNvSpPr>
            <a:spLocks noGrp="1" noChangeArrowheads="1"/>
          </p:cNvSpPr>
          <p:nvPr>
            <p:ph type="sldNum" sz="quarter" idx="11"/>
          </p:nvPr>
        </p:nvSpPr>
        <p:spPr>
          <a:ln/>
        </p:spPr>
        <p:txBody>
          <a:bodyPr/>
          <a:lstStyle>
            <a:lvl1pPr>
              <a:defRPr/>
            </a:lvl1pPr>
          </a:lstStyle>
          <a:p>
            <a:pPr>
              <a:defRPr/>
            </a:pPr>
            <a:fld id="{0A83C27D-9A67-40A2-A48C-4A36866CFE01}" type="slidenum">
              <a:rPr lang="en-US" altLang="pt-BR"/>
              <a:pPr>
                <a:defRPr/>
              </a:pPr>
              <a:t>‹#›</a:t>
            </a:fld>
            <a:endParaRPr lang="en-US" altLang="pt-BR" dirty="0"/>
          </a:p>
        </p:txBody>
      </p:sp>
    </p:spTree>
    <p:extLst>
      <p:ext uri="{BB962C8B-B14F-4D97-AF65-F5344CB8AC3E}">
        <p14:creationId xmlns:p14="http://schemas.microsoft.com/office/powerpoint/2010/main" val="3703891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27959" y="234864"/>
            <a:ext cx="596830" cy="2311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46668" y="234864"/>
            <a:ext cx="1506951" cy="2311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oc id"/>
          <p:cNvSpPr>
            <a:spLocks noGrp="1" noChangeArrowheads="1"/>
          </p:cNvSpPr>
          <p:nvPr>
            <p:ph type="ftr" sz="quarter" idx="10"/>
          </p:nvPr>
        </p:nvSpPr>
        <p:spPr>
          <a:ln/>
        </p:spPr>
        <p:txBody>
          <a:bodyPr/>
          <a:lstStyle>
            <a:lvl1pPr>
              <a:defRPr/>
            </a:lvl1pPr>
          </a:lstStyle>
          <a:p>
            <a:pPr>
              <a:defRPr/>
            </a:pPr>
            <a:endParaRPr lang="en-CA" altLang="pt-BR" dirty="0"/>
          </a:p>
        </p:txBody>
      </p:sp>
      <p:sp>
        <p:nvSpPr>
          <p:cNvPr id="5" name="Rectangle 6"/>
          <p:cNvSpPr>
            <a:spLocks noGrp="1" noChangeArrowheads="1"/>
          </p:cNvSpPr>
          <p:nvPr>
            <p:ph type="sldNum" sz="quarter" idx="11"/>
          </p:nvPr>
        </p:nvSpPr>
        <p:spPr>
          <a:ln/>
        </p:spPr>
        <p:txBody>
          <a:bodyPr/>
          <a:lstStyle>
            <a:lvl1pPr>
              <a:defRPr/>
            </a:lvl1pPr>
          </a:lstStyle>
          <a:p>
            <a:pPr>
              <a:defRPr/>
            </a:pPr>
            <a:fld id="{2F81B341-11E6-4F6A-9374-840239BC8366}" type="slidenum">
              <a:rPr lang="en-US" altLang="pt-BR"/>
              <a:pPr>
                <a:defRPr/>
              </a:pPr>
              <a:t>‹#›</a:t>
            </a:fld>
            <a:endParaRPr lang="en-US" altLang="pt-BR" dirty="0"/>
          </a:p>
        </p:txBody>
      </p:sp>
    </p:spTree>
    <p:extLst>
      <p:ext uri="{BB962C8B-B14F-4D97-AF65-F5344CB8AC3E}">
        <p14:creationId xmlns:p14="http://schemas.microsoft.com/office/powerpoint/2010/main" val="8408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C7592-C899-430F-B28F-118E3B6206F3}" type="datetime1">
              <a:rPr lang="fr-FR" smtClean="0"/>
              <a:pPr/>
              <a:t>20/10/2025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6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343E9F-FEE4-46A9-994B-346192FEF0F0}" type="datetime1">
              <a:rPr lang="fr-FR" smtClean="0"/>
              <a:pPr/>
              <a:t>20/10/2025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885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EE22F-34FF-4B90-A9E0-A2D351245272}" type="datetime1">
              <a:rPr lang="fr-FR" smtClean="0"/>
              <a:pPr/>
              <a:t>20/10/2025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249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73352-35F6-46C0-BF79-65807BAF80D3}" type="datetime1">
              <a:rPr lang="fr-FR" smtClean="0"/>
              <a:pPr/>
              <a:t>20/10/2025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92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1D409-0A16-4B73-B787-DD332A4C5D16}" type="datetime1">
              <a:rPr lang="fr-FR" smtClean="0"/>
              <a:pPr/>
              <a:t>20/10/2025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77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97F6AB-ACC8-491B-A488-10A3B47029F8}" type="datetime1">
              <a:rPr lang="fr-FR" smtClean="0"/>
              <a:pPr/>
              <a:t>20/10/2025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978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45A55D-11C4-41E5-BBC0-40497656F394}" type="datetime1">
              <a:rPr lang="fr-FR" smtClean="0"/>
              <a:pPr/>
              <a:t>20/10/2025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4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88741AE-BBA4-489F-8D3F-95A309CE119A}" type="datetime1">
              <a:rPr lang="fr-FR" smtClean="0"/>
              <a:pPr/>
              <a:t>20/10/2025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6533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1"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9" name="doc id"/>
          <p:cNvSpPr>
            <a:spLocks noGrp="1" noChangeArrowheads="1"/>
          </p:cNvSpPr>
          <p:nvPr>
            <p:ph type="ftr" sz="quarter" idx="3"/>
          </p:nvPr>
        </p:nvSpPr>
        <p:spPr bwMode="auto">
          <a:xfrm>
            <a:off x="11887406" y="37255"/>
            <a:ext cx="64" cy="12554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1" hangingPunct="1">
              <a:defRPr sz="816" b="0">
                <a:solidFill>
                  <a:srgbClr val="000000"/>
                </a:solidFill>
                <a:latin typeface="Arial" panose="020B0604020202020204" pitchFamily="34" charset="0"/>
                <a:ea typeface="+mn-ea"/>
              </a:defRPr>
            </a:lvl1pPr>
          </a:lstStyle>
          <a:p>
            <a:pPr>
              <a:defRPr/>
            </a:pPr>
            <a:endParaRPr lang="en-CA" altLang="pt-BR" dirty="0"/>
          </a:p>
        </p:txBody>
      </p:sp>
      <p:sp>
        <p:nvSpPr>
          <p:cNvPr id="1030" name="Rectangle 6"/>
          <p:cNvSpPr>
            <a:spLocks noGrp="1" noChangeArrowheads="1"/>
          </p:cNvSpPr>
          <p:nvPr>
            <p:ph type="sldNum" sz="quarter" idx="4"/>
          </p:nvPr>
        </p:nvSpPr>
        <p:spPr bwMode="auto">
          <a:xfrm>
            <a:off x="9347559" y="6644194"/>
            <a:ext cx="2539910" cy="18838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1" hangingPunct="1">
              <a:defRPr sz="1224" b="0"/>
            </a:lvl1pPr>
          </a:lstStyle>
          <a:p>
            <a:pPr>
              <a:defRPr/>
            </a:pPr>
            <a:fld id="{90EDBC2B-F6E7-4D88-8085-30056374C3F2}" type="slidenum">
              <a:rPr lang="en-US" altLang="pt-BR"/>
              <a:pPr>
                <a:defRPr/>
              </a:pPr>
              <a:t>‹#›</a:t>
            </a:fld>
            <a:endParaRPr lang="en-US" altLang="pt-BR" dirty="0"/>
          </a:p>
        </p:txBody>
      </p:sp>
      <p:sp>
        <p:nvSpPr>
          <p:cNvPr id="1028" name="Rectangle 2"/>
          <p:cNvSpPr>
            <a:spLocks noGrp="1" noChangeArrowheads="1"/>
          </p:cNvSpPr>
          <p:nvPr>
            <p:ph type="title"/>
          </p:nvPr>
        </p:nvSpPr>
        <p:spPr bwMode="auto">
          <a:xfrm>
            <a:off x="161985" y="233054"/>
            <a:ext cx="11725485" cy="29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pt-BR"/>
              <a:t>Click to edit Master title style</a:t>
            </a:r>
          </a:p>
        </p:txBody>
      </p:sp>
      <p:sp>
        <p:nvSpPr>
          <p:cNvPr id="2" name="Rectangle 3"/>
          <p:cNvSpPr>
            <a:spLocks noGrp="1" noChangeArrowheads="1"/>
          </p:cNvSpPr>
          <p:nvPr>
            <p:ph type="body" idx="1"/>
          </p:nvPr>
        </p:nvSpPr>
        <p:spPr bwMode="auto">
          <a:xfrm>
            <a:off x="166305" y="1299036"/>
            <a:ext cx="11725485"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grpSp>
        <p:nvGrpSpPr>
          <p:cNvPr id="3" name="McK Slide Elements"/>
          <p:cNvGrpSpPr>
            <a:grpSpLocks/>
          </p:cNvGrpSpPr>
          <p:nvPr userDrawn="1"/>
        </p:nvGrpSpPr>
        <p:grpSpPr bwMode="auto">
          <a:xfrm>
            <a:off x="166305" y="542615"/>
            <a:ext cx="11725485" cy="6287850"/>
            <a:chOff x="77" y="335"/>
            <a:chExt cx="5429" cy="3882"/>
          </a:xfrm>
        </p:grpSpPr>
        <p:sp>
          <p:nvSpPr>
            <p:cNvPr id="1032" name="McK Measure" hidden="1"/>
            <p:cNvSpPr txBox="1">
              <a:spLocks noChangeArrowheads="1"/>
            </p:cNvSpPr>
            <p:nvPr userDrawn="1"/>
          </p:nvSpPr>
          <p:spPr bwMode="auto">
            <a:xfrm>
              <a:off x="77" y="335"/>
              <a:ext cx="5429" cy="158"/>
            </a:xfrm>
            <a:prstGeom prst="rect">
              <a:avLst/>
            </a:prstGeom>
            <a:noFill/>
            <a:ln>
              <a:noFill/>
            </a:ln>
          </p:spPr>
          <p:txBody>
            <a:bodyPr lIns="0" tIns="0" rIns="0" bIns="0">
              <a:spAutoFit/>
            </a:bodyPr>
            <a:lstStyle>
              <a:lvl1pPr defTabSz="895350" eaLnBrk="0" hangingPunct="0">
                <a:defRPr sz="1000" b="1">
                  <a:solidFill>
                    <a:schemeClr val="tx1"/>
                  </a:solidFill>
                  <a:latin typeface="Arial" charset="0"/>
                </a:defRPr>
              </a:lvl1pPr>
              <a:lvl2pPr marL="742950" indent="-285750" defTabSz="895350" eaLnBrk="0" hangingPunct="0">
                <a:defRPr sz="1000" b="1">
                  <a:solidFill>
                    <a:schemeClr val="tx1"/>
                  </a:solidFill>
                  <a:latin typeface="Arial" charset="0"/>
                </a:defRPr>
              </a:lvl2pPr>
              <a:lvl3pPr marL="1143000" indent="-228600" defTabSz="895350" eaLnBrk="0" hangingPunct="0">
                <a:defRPr sz="1000" b="1">
                  <a:solidFill>
                    <a:schemeClr val="tx1"/>
                  </a:solidFill>
                  <a:latin typeface="Arial" charset="0"/>
                </a:defRPr>
              </a:lvl3pPr>
              <a:lvl4pPr marL="1600200" indent="-228600" defTabSz="895350" eaLnBrk="0" hangingPunct="0">
                <a:defRPr sz="1000" b="1">
                  <a:solidFill>
                    <a:schemeClr val="tx1"/>
                  </a:solidFill>
                  <a:latin typeface="Arial" charset="0"/>
                </a:defRPr>
              </a:lvl4pPr>
              <a:lvl5pPr marL="2057400" indent="-228600" defTabSz="895350" eaLnBrk="0" hangingPunct="0">
                <a:defRPr sz="1000" b="1">
                  <a:solidFill>
                    <a:schemeClr val="tx1"/>
                  </a:solidFill>
                  <a:latin typeface="Arial" charset="0"/>
                </a:defRPr>
              </a:lvl5pPr>
              <a:lvl6pPr marL="2514600" indent="-228600" defTabSz="895350" eaLnBrk="0" fontAlgn="base" hangingPunct="0">
                <a:spcBef>
                  <a:spcPct val="0"/>
                </a:spcBef>
                <a:spcAft>
                  <a:spcPct val="0"/>
                </a:spcAft>
                <a:defRPr sz="1000" b="1">
                  <a:solidFill>
                    <a:schemeClr val="tx1"/>
                  </a:solidFill>
                  <a:latin typeface="Arial" charset="0"/>
                </a:defRPr>
              </a:lvl6pPr>
              <a:lvl7pPr marL="2971800" indent="-228600" defTabSz="895350" eaLnBrk="0" fontAlgn="base" hangingPunct="0">
                <a:spcBef>
                  <a:spcPct val="0"/>
                </a:spcBef>
                <a:spcAft>
                  <a:spcPct val="0"/>
                </a:spcAft>
                <a:defRPr sz="1000" b="1">
                  <a:solidFill>
                    <a:schemeClr val="tx1"/>
                  </a:solidFill>
                  <a:latin typeface="Arial" charset="0"/>
                </a:defRPr>
              </a:lvl7pPr>
              <a:lvl8pPr marL="3429000" indent="-228600" defTabSz="895350" eaLnBrk="0" fontAlgn="base" hangingPunct="0">
                <a:spcBef>
                  <a:spcPct val="0"/>
                </a:spcBef>
                <a:spcAft>
                  <a:spcPct val="0"/>
                </a:spcAft>
                <a:defRPr sz="1000" b="1">
                  <a:solidFill>
                    <a:schemeClr val="tx1"/>
                  </a:solidFill>
                  <a:latin typeface="Arial" charset="0"/>
                </a:defRPr>
              </a:lvl8pPr>
              <a:lvl9pPr marL="3886200" indent="-228600" defTabSz="895350" eaLnBrk="0" fontAlgn="base" hangingPunct="0">
                <a:spcBef>
                  <a:spcPct val="0"/>
                </a:spcBef>
                <a:spcAft>
                  <a:spcPct val="0"/>
                </a:spcAft>
                <a:defRPr sz="1000" b="1">
                  <a:solidFill>
                    <a:schemeClr val="tx1"/>
                  </a:solidFill>
                  <a:latin typeface="Arial" charset="0"/>
                </a:defRPr>
              </a:lvl9pPr>
            </a:lstStyle>
            <a:p>
              <a:pPr eaLnBrk="1" hangingPunct="1">
                <a:defRPr/>
              </a:pPr>
              <a:r>
                <a:rPr lang="en-US" sz="1632" b="0" dirty="0">
                  <a:ea typeface="+mn-ea"/>
                </a:rPr>
                <a:t>Unit of measure</a:t>
              </a:r>
            </a:p>
          </p:txBody>
        </p:sp>
        <p:sp>
          <p:nvSpPr>
            <p:cNvPr id="1033" name="McK Footnote" hidden="1"/>
            <p:cNvSpPr txBox="1">
              <a:spLocks noChangeArrowheads="1"/>
            </p:cNvSpPr>
            <p:nvPr userDrawn="1"/>
          </p:nvSpPr>
          <p:spPr bwMode="auto">
            <a:xfrm>
              <a:off x="79" y="3956"/>
              <a:ext cx="5145" cy="261"/>
            </a:xfrm>
            <a:prstGeom prst="rect">
              <a:avLst/>
            </a:prstGeom>
            <a:noFill/>
            <a:ln>
              <a:noFill/>
            </a:ln>
          </p:spPr>
          <p:txBody>
            <a:bodyPr lIns="0" tIns="0" rIns="0" bIns="0" anchor="b">
              <a:spAutoFit/>
            </a:bodyPr>
            <a:lstStyle>
              <a:lvl1pPr marL="574675" indent="-574675" defTabSz="895350" eaLnBrk="0" hangingPunct="0">
                <a:tabLst>
                  <a:tab pos="533400" algn="r"/>
                </a:tabLst>
                <a:defRPr sz="1000" b="1">
                  <a:solidFill>
                    <a:schemeClr val="tx1"/>
                  </a:solidFill>
                  <a:latin typeface="Arial" charset="0"/>
                </a:defRPr>
              </a:lvl1pPr>
              <a:lvl2pPr marL="742950" indent="-285750" defTabSz="895350" eaLnBrk="0" hangingPunct="0">
                <a:tabLst>
                  <a:tab pos="533400" algn="r"/>
                </a:tabLst>
                <a:defRPr sz="1000" b="1">
                  <a:solidFill>
                    <a:schemeClr val="tx1"/>
                  </a:solidFill>
                  <a:latin typeface="Arial" charset="0"/>
                </a:defRPr>
              </a:lvl2pPr>
              <a:lvl3pPr marL="1143000" indent="-228600" defTabSz="895350" eaLnBrk="0" hangingPunct="0">
                <a:tabLst>
                  <a:tab pos="533400" algn="r"/>
                </a:tabLst>
                <a:defRPr sz="1000" b="1">
                  <a:solidFill>
                    <a:schemeClr val="tx1"/>
                  </a:solidFill>
                  <a:latin typeface="Arial" charset="0"/>
                </a:defRPr>
              </a:lvl3pPr>
              <a:lvl4pPr marL="1600200" indent="-228600" defTabSz="895350" eaLnBrk="0" hangingPunct="0">
                <a:tabLst>
                  <a:tab pos="533400" algn="r"/>
                </a:tabLst>
                <a:defRPr sz="1000" b="1">
                  <a:solidFill>
                    <a:schemeClr val="tx1"/>
                  </a:solidFill>
                  <a:latin typeface="Arial" charset="0"/>
                </a:defRPr>
              </a:lvl4pPr>
              <a:lvl5pPr marL="2057400" indent="-228600" defTabSz="895350" eaLnBrk="0" hangingPunct="0">
                <a:tabLst>
                  <a:tab pos="533400" algn="r"/>
                </a:tabLst>
                <a:defRPr sz="1000" b="1">
                  <a:solidFill>
                    <a:schemeClr val="tx1"/>
                  </a:solidFill>
                  <a:latin typeface="Arial" charset="0"/>
                </a:defRPr>
              </a:lvl5pPr>
              <a:lvl6pPr marL="2514600" indent="-228600" defTabSz="895350" eaLnBrk="0" fontAlgn="base" hangingPunct="0">
                <a:spcBef>
                  <a:spcPct val="0"/>
                </a:spcBef>
                <a:spcAft>
                  <a:spcPct val="0"/>
                </a:spcAft>
                <a:tabLst>
                  <a:tab pos="533400" algn="r"/>
                </a:tabLst>
                <a:defRPr sz="1000" b="1">
                  <a:solidFill>
                    <a:schemeClr val="tx1"/>
                  </a:solidFill>
                  <a:latin typeface="Arial" charset="0"/>
                </a:defRPr>
              </a:lvl6pPr>
              <a:lvl7pPr marL="2971800" indent="-228600" defTabSz="895350" eaLnBrk="0" fontAlgn="base" hangingPunct="0">
                <a:spcBef>
                  <a:spcPct val="0"/>
                </a:spcBef>
                <a:spcAft>
                  <a:spcPct val="0"/>
                </a:spcAft>
                <a:tabLst>
                  <a:tab pos="533400" algn="r"/>
                </a:tabLst>
                <a:defRPr sz="1000" b="1">
                  <a:solidFill>
                    <a:schemeClr val="tx1"/>
                  </a:solidFill>
                  <a:latin typeface="Arial" charset="0"/>
                </a:defRPr>
              </a:lvl7pPr>
              <a:lvl8pPr marL="3429000" indent="-228600" defTabSz="895350" eaLnBrk="0" fontAlgn="base" hangingPunct="0">
                <a:spcBef>
                  <a:spcPct val="0"/>
                </a:spcBef>
                <a:spcAft>
                  <a:spcPct val="0"/>
                </a:spcAft>
                <a:tabLst>
                  <a:tab pos="533400" algn="r"/>
                </a:tabLst>
                <a:defRPr sz="1000" b="1">
                  <a:solidFill>
                    <a:schemeClr val="tx1"/>
                  </a:solidFill>
                  <a:latin typeface="Arial" charset="0"/>
                </a:defRPr>
              </a:lvl8pPr>
              <a:lvl9pPr marL="3886200" indent="-228600" defTabSz="895350" eaLnBrk="0" fontAlgn="base" hangingPunct="0">
                <a:spcBef>
                  <a:spcPct val="0"/>
                </a:spcBef>
                <a:spcAft>
                  <a:spcPct val="0"/>
                </a:spcAft>
                <a:tabLst>
                  <a:tab pos="533400" algn="r"/>
                </a:tabLst>
                <a:defRPr sz="1000" b="1">
                  <a:solidFill>
                    <a:schemeClr val="tx1"/>
                  </a:solidFill>
                  <a:latin typeface="Arial" charset="0"/>
                </a:defRPr>
              </a:lvl9pPr>
            </a:lstStyle>
            <a:p>
              <a:pPr eaLnBrk="1" hangingPunct="1">
                <a:defRPr/>
              </a:pPr>
              <a:r>
                <a:rPr lang="en-US" sz="1224" b="0" dirty="0">
                  <a:solidFill>
                    <a:srgbClr val="000000"/>
                  </a:solidFill>
                  <a:ea typeface="+mn-ea"/>
                </a:rPr>
                <a:t>	*	Footnote</a:t>
              </a:r>
            </a:p>
            <a:p>
              <a:pPr eaLnBrk="1" hangingPunct="1">
                <a:spcBef>
                  <a:spcPct val="20000"/>
                </a:spcBef>
                <a:defRPr/>
              </a:pPr>
              <a:r>
                <a:rPr lang="en-US" sz="1224" b="0" dirty="0">
                  <a:solidFill>
                    <a:srgbClr val="000000"/>
                  </a:solidFill>
                  <a:ea typeface="+mn-ea"/>
                </a:rPr>
                <a:t>Source:		Source</a:t>
              </a:r>
            </a:p>
          </p:txBody>
        </p:sp>
      </p:grpSp>
      <p:sp>
        <p:nvSpPr>
          <p:cNvPr id="1031" name="Rectangle 86"/>
          <p:cNvSpPr>
            <a:spLocks noChangeArrowheads="1"/>
          </p:cNvSpPr>
          <p:nvPr userDrawn="1"/>
        </p:nvSpPr>
        <p:spPr bwMode="auto">
          <a:xfrm>
            <a:off x="708410" y="736985"/>
            <a:ext cx="11483590" cy="113382"/>
          </a:xfrm>
          <a:prstGeom prst="rect">
            <a:avLst/>
          </a:prstGeom>
          <a:gradFill rotWithShape="1">
            <a:gsLst>
              <a:gs pos="0">
                <a:srgbClr val="D8DED8"/>
              </a:gs>
              <a:gs pos="100000">
                <a:srgbClr val="768A76">
                  <a:alpha val="54999"/>
                </a:srgbClr>
              </a:gs>
            </a:gsLst>
            <a:lin ang="0" scaled="1"/>
          </a:gradFill>
          <a:ln>
            <a:noFill/>
          </a:ln>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pPr eaLnBrk="1" hangingPunct="1">
              <a:defRPr/>
            </a:pPr>
            <a:endParaRPr lang="en-US" altLang="en-US" sz="1020" dirty="0">
              <a:ea typeface="+mn-ea"/>
            </a:endParaRPr>
          </a:p>
        </p:txBody>
      </p:sp>
    </p:spTree>
    <p:extLst>
      <p:ext uri="{BB962C8B-B14F-4D97-AF65-F5344CB8AC3E}">
        <p14:creationId xmlns:p14="http://schemas.microsoft.com/office/powerpoint/2010/main" val="19531031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l" defTabSz="913526" rtl="0" eaLnBrk="0" fontAlgn="base" hangingPunct="0">
        <a:spcBef>
          <a:spcPct val="0"/>
        </a:spcBef>
        <a:spcAft>
          <a:spcPct val="0"/>
        </a:spcAft>
        <a:defRPr sz="1939" b="1">
          <a:solidFill>
            <a:schemeClr val="tx2"/>
          </a:solidFill>
          <a:latin typeface="+mj-lt"/>
          <a:ea typeface="ヒラギノ角ゴ Pro W3" pitchFamily="-101" charset="-128"/>
          <a:cs typeface="+mj-cs"/>
        </a:defRPr>
      </a:lvl1pPr>
      <a:lvl2pPr algn="l" defTabSz="913526" rtl="0" eaLnBrk="0" fontAlgn="base" hangingPunct="0">
        <a:spcBef>
          <a:spcPct val="0"/>
        </a:spcBef>
        <a:spcAft>
          <a:spcPct val="0"/>
        </a:spcAft>
        <a:defRPr sz="1939" b="1">
          <a:solidFill>
            <a:schemeClr val="tx2"/>
          </a:solidFill>
          <a:latin typeface="Arial" charset="0"/>
          <a:ea typeface="ヒラギノ角ゴ Pro W3" pitchFamily="-101" charset="-128"/>
        </a:defRPr>
      </a:lvl2pPr>
      <a:lvl3pPr algn="l" defTabSz="913526" rtl="0" eaLnBrk="0" fontAlgn="base" hangingPunct="0">
        <a:spcBef>
          <a:spcPct val="0"/>
        </a:spcBef>
        <a:spcAft>
          <a:spcPct val="0"/>
        </a:spcAft>
        <a:defRPr sz="1939" b="1">
          <a:solidFill>
            <a:schemeClr val="tx2"/>
          </a:solidFill>
          <a:latin typeface="Arial" charset="0"/>
          <a:ea typeface="ヒラギノ角ゴ Pro W3" pitchFamily="-101" charset="-128"/>
        </a:defRPr>
      </a:lvl3pPr>
      <a:lvl4pPr algn="l" defTabSz="913526" rtl="0" eaLnBrk="0" fontAlgn="base" hangingPunct="0">
        <a:spcBef>
          <a:spcPct val="0"/>
        </a:spcBef>
        <a:spcAft>
          <a:spcPct val="0"/>
        </a:spcAft>
        <a:defRPr sz="1939" b="1">
          <a:solidFill>
            <a:schemeClr val="tx2"/>
          </a:solidFill>
          <a:latin typeface="Arial" charset="0"/>
          <a:ea typeface="ヒラギノ角ゴ Pro W3" pitchFamily="-101" charset="-128"/>
        </a:defRPr>
      </a:lvl4pPr>
      <a:lvl5pPr algn="l" defTabSz="913526" rtl="0" eaLnBrk="0" fontAlgn="base" hangingPunct="0">
        <a:spcBef>
          <a:spcPct val="0"/>
        </a:spcBef>
        <a:spcAft>
          <a:spcPct val="0"/>
        </a:spcAft>
        <a:defRPr sz="1939" b="1">
          <a:solidFill>
            <a:schemeClr val="tx2"/>
          </a:solidFill>
          <a:latin typeface="Arial" charset="0"/>
          <a:ea typeface="ヒラギノ角ゴ Pro W3" pitchFamily="-101" charset="-128"/>
        </a:defRPr>
      </a:lvl5pPr>
      <a:lvl6pPr marL="466481" algn="l" defTabSz="913526" rtl="0" fontAlgn="base">
        <a:spcBef>
          <a:spcPct val="0"/>
        </a:spcBef>
        <a:spcAft>
          <a:spcPct val="0"/>
        </a:spcAft>
        <a:defRPr sz="1939" b="1">
          <a:solidFill>
            <a:schemeClr val="tx2"/>
          </a:solidFill>
          <a:latin typeface="Arial" charset="0"/>
        </a:defRPr>
      </a:lvl6pPr>
      <a:lvl7pPr marL="932962" algn="l" defTabSz="913526" rtl="0" fontAlgn="base">
        <a:spcBef>
          <a:spcPct val="0"/>
        </a:spcBef>
        <a:spcAft>
          <a:spcPct val="0"/>
        </a:spcAft>
        <a:defRPr sz="1939" b="1">
          <a:solidFill>
            <a:schemeClr val="tx2"/>
          </a:solidFill>
          <a:latin typeface="Arial" charset="0"/>
        </a:defRPr>
      </a:lvl7pPr>
      <a:lvl8pPr marL="1399443" algn="l" defTabSz="913526" rtl="0" fontAlgn="base">
        <a:spcBef>
          <a:spcPct val="0"/>
        </a:spcBef>
        <a:spcAft>
          <a:spcPct val="0"/>
        </a:spcAft>
        <a:defRPr sz="1939" b="1">
          <a:solidFill>
            <a:schemeClr val="tx2"/>
          </a:solidFill>
          <a:latin typeface="Arial" charset="0"/>
        </a:defRPr>
      </a:lvl8pPr>
      <a:lvl9pPr marL="1865925" algn="l" defTabSz="913526" rtl="0" fontAlgn="base">
        <a:spcBef>
          <a:spcPct val="0"/>
        </a:spcBef>
        <a:spcAft>
          <a:spcPct val="0"/>
        </a:spcAft>
        <a:defRPr sz="1939" b="1">
          <a:solidFill>
            <a:schemeClr val="tx2"/>
          </a:solidFill>
          <a:latin typeface="Arial" charset="0"/>
        </a:defRPr>
      </a:lvl9pPr>
    </p:titleStyle>
    <p:bodyStyle>
      <a:lvl1pPr marL="349861" indent="-349861" algn="l" defTabSz="913526" rtl="0" eaLnBrk="0" fontAlgn="base" hangingPunct="0">
        <a:spcBef>
          <a:spcPct val="0"/>
        </a:spcBef>
        <a:spcAft>
          <a:spcPct val="0"/>
        </a:spcAft>
        <a:buClr>
          <a:schemeClr val="tx2"/>
        </a:buClr>
        <a:buSzPct val="120000"/>
        <a:buFont typeface="Wingdings" panose="05000000000000000000" pitchFamily="2" charset="2"/>
        <a:buChar char="§"/>
        <a:defRPr sz="1632">
          <a:solidFill>
            <a:schemeClr val="tx1"/>
          </a:solidFill>
          <a:latin typeface="+mn-lt"/>
          <a:ea typeface="ヒラギノ角ゴ Pro W3" pitchFamily="-101" charset="-128"/>
          <a:cs typeface="+mn-cs"/>
        </a:defRPr>
      </a:lvl1pPr>
      <a:lvl2pPr marL="147396" indent="-145775" algn="l" defTabSz="913526" rtl="0" eaLnBrk="0" fontAlgn="base" hangingPunct="0">
        <a:spcBef>
          <a:spcPct val="0"/>
        </a:spcBef>
        <a:spcAft>
          <a:spcPct val="0"/>
        </a:spcAft>
        <a:buClr>
          <a:schemeClr val="tx2"/>
        </a:buClr>
        <a:buSzPct val="120000"/>
        <a:buFont typeface="Wingdings" panose="05000000000000000000" pitchFamily="2" charset="2"/>
        <a:buChar char="§"/>
        <a:defRPr sz="1632">
          <a:solidFill>
            <a:schemeClr val="tx1"/>
          </a:solidFill>
          <a:latin typeface="+mn-lt"/>
          <a:ea typeface="ヒラギノ角ゴ Pro W3" pitchFamily="-101" charset="-128"/>
        </a:defRPr>
      </a:lvl2pPr>
      <a:lvl3pPr marL="301269" indent="-152254" algn="l" defTabSz="913526" rtl="0" eaLnBrk="0" fontAlgn="base" hangingPunct="0">
        <a:spcBef>
          <a:spcPct val="0"/>
        </a:spcBef>
        <a:spcAft>
          <a:spcPct val="0"/>
        </a:spcAft>
        <a:buClr>
          <a:schemeClr val="tx2"/>
        </a:buClr>
        <a:buFont typeface="Wingdings" panose="05000000000000000000" pitchFamily="2" charset="2"/>
        <a:buChar char="§"/>
        <a:defRPr sz="1632">
          <a:solidFill>
            <a:schemeClr val="tx1"/>
          </a:solidFill>
          <a:latin typeface="+mn-lt"/>
          <a:ea typeface="ヒラギノ角ゴ Pro W3" pitchFamily="-101" charset="-128"/>
        </a:defRPr>
      </a:lvl3pPr>
      <a:lvl4pPr marL="440566" indent="-137677" algn="l" defTabSz="913526" rtl="0" eaLnBrk="0" fontAlgn="base" hangingPunct="0">
        <a:spcBef>
          <a:spcPct val="0"/>
        </a:spcBef>
        <a:spcAft>
          <a:spcPct val="0"/>
        </a:spcAft>
        <a:buClr>
          <a:schemeClr val="tx2"/>
        </a:buClr>
        <a:buSzPct val="89000"/>
        <a:buFont typeface="Wingdings" panose="05000000000000000000" pitchFamily="2" charset="2"/>
        <a:buChar char="§"/>
        <a:defRPr sz="1632">
          <a:solidFill>
            <a:schemeClr val="tx1"/>
          </a:solidFill>
          <a:latin typeface="+mn-lt"/>
          <a:ea typeface="ヒラギノ角ゴ Pro W3" pitchFamily="-101" charset="-128"/>
        </a:defRPr>
      </a:lvl4pPr>
      <a:lvl5pPr marL="594440" indent="-152254" algn="l" defTabSz="913526" rtl="0" eaLnBrk="0" fontAlgn="base" hangingPunct="0">
        <a:spcBef>
          <a:spcPct val="0"/>
        </a:spcBef>
        <a:spcAft>
          <a:spcPct val="0"/>
        </a:spcAft>
        <a:buClr>
          <a:schemeClr val="tx2"/>
        </a:buClr>
        <a:buSzPct val="75000"/>
        <a:buFont typeface="Wingdings" panose="05000000000000000000" pitchFamily="2" charset="2"/>
        <a:buChar char="§"/>
        <a:defRPr sz="1632">
          <a:solidFill>
            <a:schemeClr val="tx1"/>
          </a:solidFill>
          <a:latin typeface="+mn-lt"/>
          <a:ea typeface="ヒラギノ角ゴ Pro W3" pitchFamily="-101" charset="-128"/>
        </a:defRPr>
      </a:lvl5pPr>
      <a:lvl6pPr marL="1060921" indent="-152254" algn="l" defTabSz="913526" rtl="0" fontAlgn="base">
        <a:spcBef>
          <a:spcPct val="0"/>
        </a:spcBef>
        <a:spcAft>
          <a:spcPct val="0"/>
        </a:spcAft>
        <a:buSzPct val="75000"/>
        <a:buChar char="–"/>
        <a:defRPr sz="1632">
          <a:solidFill>
            <a:schemeClr val="tx1"/>
          </a:solidFill>
          <a:latin typeface="+mn-lt"/>
        </a:defRPr>
      </a:lvl6pPr>
      <a:lvl7pPr marL="1527402" indent="-152254" algn="l" defTabSz="913526" rtl="0" fontAlgn="base">
        <a:spcBef>
          <a:spcPct val="0"/>
        </a:spcBef>
        <a:spcAft>
          <a:spcPct val="0"/>
        </a:spcAft>
        <a:buSzPct val="75000"/>
        <a:buChar char="–"/>
        <a:defRPr sz="1632">
          <a:solidFill>
            <a:schemeClr val="tx1"/>
          </a:solidFill>
          <a:latin typeface="+mn-lt"/>
        </a:defRPr>
      </a:lvl7pPr>
      <a:lvl8pPr marL="1993884" indent="-152254" algn="l" defTabSz="913526" rtl="0" fontAlgn="base">
        <a:spcBef>
          <a:spcPct val="0"/>
        </a:spcBef>
        <a:spcAft>
          <a:spcPct val="0"/>
        </a:spcAft>
        <a:buSzPct val="75000"/>
        <a:buChar char="–"/>
        <a:defRPr sz="1632">
          <a:solidFill>
            <a:schemeClr val="tx1"/>
          </a:solidFill>
          <a:latin typeface="+mn-lt"/>
        </a:defRPr>
      </a:lvl8pPr>
      <a:lvl9pPr marL="2460365" indent="-152254" algn="l" defTabSz="913526" rtl="0" fontAlgn="base">
        <a:spcBef>
          <a:spcPct val="0"/>
        </a:spcBef>
        <a:spcAft>
          <a:spcPct val="0"/>
        </a:spcAft>
        <a:buSzPct val="7500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aaibi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brainyquote.com/quotes/authors/i/isaac_newton.htm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ene_resume_slide.html"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solidFill>
        <a:effectLst/>
      </p:bgPr>
    </p:bg>
    <p:spTree>
      <p:nvGrpSpPr>
        <p:cNvPr id="1" name="">
          <a:extLst>
            <a:ext uri="{FF2B5EF4-FFF2-40B4-BE49-F238E27FC236}">
              <a16:creationId xmlns:a16="http://schemas.microsoft.com/office/drawing/2014/main" id="{2244CC0B-3ED1-ADFE-6083-50982B8EDC3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B2C2170-85F6-8DED-1C84-F0AC61C29CA9}"/>
              </a:ext>
            </a:extLst>
          </p:cNvPr>
          <p:cNvPicPr>
            <a:picLocks noChangeAspect="1"/>
          </p:cNvPicPr>
          <p:nvPr/>
        </p:nvPicPr>
        <p:blipFill>
          <a:blip r:embed="rId2"/>
          <a:stretch>
            <a:fillRect/>
          </a:stretch>
        </p:blipFill>
        <p:spPr>
          <a:xfrm>
            <a:off x="6456557" y="-606502"/>
            <a:ext cx="6369204" cy="6369204"/>
          </a:xfrm>
          <a:prstGeom prst="rect">
            <a:avLst/>
          </a:prstGeom>
        </p:spPr>
      </p:pic>
      <p:pic>
        <p:nvPicPr>
          <p:cNvPr id="5" name="Image 4">
            <a:extLst>
              <a:ext uri="{FF2B5EF4-FFF2-40B4-BE49-F238E27FC236}">
                <a16:creationId xmlns:a16="http://schemas.microsoft.com/office/drawing/2014/main" id="{E0E76B91-3351-3FD6-7E6A-0DC27B8622B3}"/>
              </a:ext>
            </a:extLst>
          </p:cNvPr>
          <p:cNvPicPr>
            <a:picLocks noChangeAspect="1"/>
          </p:cNvPicPr>
          <p:nvPr/>
        </p:nvPicPr>
        <p:blipFill>
          <a:blip r:embed="rId3"/>
          <a:stretch>
            <a:fillRect/>
          </a:stretch>
        </p:blipFill>
        <p:spPr>
          <a:xfrm>
            <a:off x="256478" y="257407"/>
            <a:ext cx="304800" cy="990600"/>
          </a:xfrm>
          <a:prstGeom prst="rect">
            <a:avLst/>
          </a:prstGeom>
        </p:spPr>
      </p:pic>
      <p:pic>
        <p:nvPicPr>
          <p:cNvPr id="6" name="Image 5">
            <a:extLst>
              <a:ext uri="{FF2B5EF4-FFF2-40B4-BE49-F238E27FC236}">
                <a16:creationId xmlns:a16="http://schemas.microsoft.com/office/drawing/2014/main" id="{2E713542-8AB8-EAAE-B7BC-36377B67F78C}"/>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391EFA17-A3EA-D50E-7819-9340DCB4255B}"/>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10" name="Image 9">
            <a:extLst>
              <a:ext uri="{FF2B5EF4-FFF2-40B4-BE49-F238E27FC236}">
                <a16:creationId xmlns:a16="http://schemas.microsoft.com/office/drawing/2014/main" id="{C2AF93D0-32AF-7435-3D11-04D56BC11E63}"/>
              </a:ext>
            </a:extLst>
          </p:cNvPr>
          <p:cNvPicPr>
            <a:picLocks noChangeAspect="1"/>
          </p:cNvPicPr>
          <p:nvPr/>
        </p:nvPicPr>
        <p:blipFill>
          <a:blip r:embed="rId6"/>
          <a:stretch>
            <a:fillRect/>
          </a:stretch>
        </p:blipFill>
        <p:spPr>
          <a:xfrm>
            <a:off x="1204332" y="1760015"/>
            <a:ext cx="5801949" cy="2860361"/>
          </a:xfrm>
          <a:prstGeom prst="rect">
            <a:avLst/>
          </a:prstGeom>
        </p:spPr>
      </p:pic>
      <p:pic>
        <p:nvPicPr>
          <p:cNvPr id="11" name="Image 10">
            <a:extLst>
              <a:ext uri="{FF2B5EF4-FFF2-40B4-BE49-F238E27FC236}">
                <a16:creationId xmlns:a16="http://schemas.microsoft.com/office/drawing/2014/main" id="{AD510D05-8346-2134-A591-1D32D3AB2626}"/>
              </a:ext>
            </a:extLst>
          </p:cNvPr>
          <p:cNvPicPr>
            <a:picLocks noChangeAspect="1"/>
          </p:cNvPicPr>
          <p:nvPr/>
        </p:nvPicPr>
        <p:blipFill>
          <a:blip r:embed="rId7"/>
          <a:stretch>
            <a:fillRect/>
          </a:stretch>
        </p:blipFill>
        <p:spPr>
          <a:xfrm>
            <a:off x="1204332" y="5762702"/>
            <a:ext cx="3356517" cy="796329"/>
          </a:xfrm>
          <a:prstGeom prst="rect">
            <a:avLst/>
          </a:prstGeom>
        </p:spPr>
      </p:pic>
      <p:pic>
        <p:nvPicPr>
          <p:cNvPr id="13" name="Image 12">
            <a:extLst>
              <a:ext uri="{FF2B5EF4-FFF2-40B4-BE49-F238E27FC236}">
                <a16:creationId xmlns:a16="http://schemas.microsoft.com/office/drawing/2014/main" id="{D9E8BAE3-E2CF-85AF-0805-B97D8B08098F}"/>
              </a:ext>
            </a:extLst>
          </p:cNvPr>
          <p:cNvPicPr>
            <a:picLocks noChangeAspect="1"/>
          </p:cNvPicPr>
          <p:nvPr/>
        </p:nvPicPr>
        <p:blipFill>
          <a:blip r:embed="rId8"/>
          <a:stretch>
            <a:fillRect/>
          </a:stretch>
        </p:blipFill>
        <p:spPr>
          <a:xfrm>
            <a:off x="1204331" y="4951821"/>
            <a:ext cx="7017037" cy="579184"/>
          </a:xfrm>
          <a:prstGeom prst="rect">
            <a:avLst/>
          </a:prstGeom>
        </p:spPr>
      </p:pic>
    </p:spTree>
    <p:extLst>
      <p:ext uri="{BB962C8B-B14F-4D97-AF65-F5344CB8AC3E}">
        <p14:creationId xmlns:p14="http://schemas.microsoft.com/office/powerpoint/2010/main" val="281044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11" name="Google Shape;525;p39"/>
          <p:cNvSpPr txBox="1">
            <a:spLocks/>
          </p:cNvSpPr>
          <p:nvPr/>
        </p:nvSpPr>
        <p:spPr>
          <a:xfrm>
            <a:off x="508000" y="655861"/>
            <a:ext cx="11379200" cy="697627"/>
          </a:xfrm>
          <a:prstGeom prst="rect">
            <a:avLst/>
          </a:prstGeom>
          <a:noFill/>
          <a:ln>
            <a:noFill/>
          </a:ln>
        </p:spPr>
        <p:txBody>
          <a:bodyPr spcFirstLastPara="1" wrap="square" lIns="121897" tIns="121897" rIns="121897" bIns="121897" anchor="t" anchorCtr="0">
            <a:noAutofit/>
          </a:bodyPr>
          <a:lstStyle/>
          <a:p>
            <a:r>
              <a:rPr lang="fr-FR" sz="3200" dirty="0"/>
              <a:t>  </a:t>
            </a:r>
            <a:r>
              <a:rPr lang="fr-FR" sz="2800" b="1" dirty="0">
                <a:solidFill>
                  <a:schemeClr val="tx1">
                    <a:lumMod val="65000"/>
                    <a:lumOff val="35000"/>
                  </a:schemeClr>
                </a:solidFill>
              </a:rPr>
              <a:t>Le système CAPI de Dispositif</a:t>
            </a:r>
            <a:endParaRPr lang="fr-FR" sz="2800" b="1" dirty="0">
              <a:solidFill>
                <a:schemeClr val="tx1">
                  <a:lumMod val="65000"/>
                  <a:lumOff val="35000"/>
                </a:schemeClr>
              </a:solidFill>
              <a:sym typeface="Montserrat Black"/>
            </a:endParaRPr>
          </a:p>
        </p:txBody>
      </p:sp>
      <p:sp>
        <p:nvSpPr>
          <p:cNvPr id="12" name="Rectangle 11"/>
          <p:cNvSpPr/>
          <p:nvPr/>
        </p:nvSpPr>
        <p:spPr>
          <a:xfrm>
            <a:off x="609600" y="2528173"/>
            <a:ext cx="10668000" cy="697627"/>
          </a:xfrm>
          <a:prstGeom prst="rect">
            <a:avLst/>
          </a:prstGeom>
        </p:spPr>
        <p:txBody>
          <a:bodyPr wrap="square" lIns="121917" tIns="60958" rIns="121917" bIns="60958">
            <a:spAutoFit/>
          </a:bodyPr>
          <a:lstStyle/>
          <a:p>
            <a:pPr algn="just"/>
            <a:endParaRPr lang="fr-FR" dirty="0"/>
          </a:p>
          <a:p>
            <a:pPr algn="just"/>
            <a:endParaRPr lang="fr-FR" dirty="0">
              <a:solidFill>
                <a:schemeClr val="accent2"/>
              </a:solidFill>
            </a:endParaRPr>
          </a:p>
        </p:txBody>
      </p:sp>
      <p:pic>
        <p:nvPicPr>
          <p:cNvPr id="1026" name="Picture 2"/>
          <p:cNvPicPr>
            <a:picLocks noChangeAspect="1" noChangeArrowheads="1"/>
          </p:cNvPicPr>
          <p:nvPr/>
        </p:nvPicPr>
        <p:blipFill>
          <a:blip r:embed="rId3"/>
          <a:srcRect/>
          <a:stretch>
            <a:fillRect/>
          </a:stretch>
        </p:blipFill>
        <p:spPr bwMode="auto">
          <a:xfrm>
            <a:off x="1169469" y="1387921"/>
            <a:ext cx="10005462" cy="5021912"/>
          </a:xfrm>
          <a:prstGeom prst="rect">
            <a:avLst/>
          </a:prstGeom>
          <a:noFill/>
          <a:ln w="9525">
            <a:noFill/>
            <a:miter lim="800000"/>
            <a:headEnd/>
            <a:tailEnd/>
          </a:ln>
          <a:effectLst/>
        </p:spPr>
      </p:pic>
      <p:sp>
        <p:nvSpPr>
          <p:cNvPr id="5" name="Espace réservé du numéro de diapositive 4"/>
          <p:cNvSpPr>
            <a:spLocks noGrp="1"/>
          </p:cNvSpPr>
          <p:nvPr>
            <p:ph type="sldNum" idx="12"/>
          </p:nvPr>
        </p:nvSpPr>
        <p:spPr/>
        <p:txBody>
          <a:bodyPr/>
          <a:lstStyle/>
          <a:p>
            <a:pPr algn="ctr"/>
            <a:fld id="{00000000-1234-1234-1234-123412341234}" type="slidenum">
              <a:rPr lang="fr-FR" smtClean="0"/>
              <a:pPr algn="ctr"/>
              <a:t>10</a:t>
            </a:fld>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052E-102E-8C90-E62B-4C1B82BB82B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B550C62-BA29-00B3-2422-1B7430BA4E5B}"/>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F6A6E525-25EA-3879-65EE-4515959DBA51}"/>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7942B3C5-2AF1-661F-F4B5-689B4DFABA5B}"/>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B821DB1C-B9E3-C612-69B6-67B5C562CBAA}"/>
              </a:ext>
            </a:extLst>
          </p:cNvPr>
          <p:cNvSpPr txBox="1"/>
          <p:nvPr/>
        </p:nvSpPr>
        <p:spPr>
          <a:xfrm>
            <a:off x="561277" y="1245538"/>
            <a:ext cx="10787303" cy="523220"/>
          </a:xfrm>
          <a:prstGeom prst="rect">
            <a:avLst/>
          </a:prstGeom>
          <a:noFill/>
        </p:spPr>
        <p:txBody>
          <a:bodyPr wrap="square">
            <a:spAutoFit/>
          </a:bodyPr>
          <a:lstStyle/>
          <a:p>
            <a:pPr algn="ctr"/>
            <a:r>
              <a:rPr lang="fr-FR" sz="2800" b="1" dirty="0">
                <a:solidFill>
                  <a:schemeClr val="tx1">
                    <a:lumMod val="65000"/>
                    <a:lumOff val="35000"/>
                  </a:schemeClr>
                </a:solidFill>
              </a:rPr>
              <a:t>Les enquêtes main d’</a:t>
            </a:r>
            <a:r>
              <a:rPr lang="fr-FR" sz="2800" b="1" dirty="0" err="1">
                <a:solidFill>
                  <a:schemeClr val="tx1">
                    <a:lumMod val="65000"/>
                    <a:lumOff val="35000"/>
                  </a:schemeClr>
                </a:solidFill>
              </a:rPr>
              <a:t>oeuvre</a:t>
            </a:r>
            <a:r>
              <a:rPr lang="fr-FR" sz="2800" b="1" dirty="0">
                <a:solidFill>
                  <a:schemeClr val="tx1">
                    <a:lumMod val="65000"/>
                    <a:lumOff val="35000"/>
                  </a:schemeClr>
                </a:solidFill>
              </a:rPr>
              <a:t> de la définition des besoins à la diffusion</a:t>
            </a:r>
          </a:p>
        </p:txBody>
      </p:sp>
      <p:pic>
        <p:nvPicPr>
          <p:cNvPr id="11" name="Picture 10">
            <a:extLst>
              <a:ext uri="{FF2B5EF4-FFF2-40B4-BE49-F238E27FC236}">
                <a16:creationId xmlns:a16="http://schemas.microsoft.com/office/drawing/2014/main" id="{FACC48BC-2242-9719-AC99-B75D310F6A0B}"/>
              </a:ext>
            </a:extLst>
          </p:cNvPr>
          <p:cNvPicPr>
            <a:picLocks noChangeAspect="1"/>
          </p:cNvPicPr>
          <p:nvPr/>
        </p:nvPicPr>
        <p:blipFill>
          <a:blip r:embed="rId6"/>
          <a:stretch>
            <a:fillRect/>
          </a:stretch>
        </p:blipFill>
        <p:spPr>
          <a:xfrm>
            <a:off x="323553" y="2627697"/>
            <a:ext cx="11610110" cy="2030659"/>
          </a:xfrm>
          <a:prstGeom prst="rect">
            <a:avLst/>
          </a:prstGeom>
        </p:spPr>
      </p:pic>
    </p:spTree>
    <p:extLst>
      <p:ext uri="{BB962C8B-B14F-4D97-AF65-F5344CB8AC3E}">
        <p14:creationId xmlns:p14="http://schemas.microsoft.com/office/powerpoint/2010/main" val="301270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015B-BD09-5408-C163-17601AA58CF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0A4BAEE-45EE-D910-097A-1FC9E47DC712}"/>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AB87BF05-6B5F-75AA-A0D5-BD7139CBFE3E}"/>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B5A89CCF-DFD7-553B-77A6-F723F8001FB3}"/>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EE89E412-78B3-0D98-B611-61361FD1B3A9}"/>
              </a:ext>
            </a:extLst>
          </p:cNvPr>
          <p:cNvSpPr txBox="1"/>
          <p:nvPr/>
        </p:nvSpPr>
        <p:spPr>
          <a:xfrm>
            <a:off x="1257446" y="2878721"/>
            <a:ext cx="10219017" cy="523220"/>
          </a:xfrm>
          <a:prstGeom prst="rect">
            <a:avLst/>
          </a:prstGeom>
          <a:noFill/>
        </p:spPr>
        <p:txBody>
          <a:bodyPr wrap="square">
            <a:spAutoFit/>
          </a:bodyPr>
          <a:lstStyle/>
          <a:p>
            <a:pPr lvl="0" algn="ctr" defTabSz="932962">
              <a:defRPr/>
            </a:pPr>
            <a:r>
              <a:rPr lang="fr-FR" sz="2800" b="1" dirty="0">
                <a:solidFill>
                  <a:schemeClr val="tx1">
                    <a:lumMod val="65000"/>
                    <a:lumOff val="35000"/>
                  </a:schemeClr>
                </a:solidFill>
              </a:rPr>
              <a:t>III. Vers une nouvelle génération d’enquêtes sur la main-d’œuvre</a:t>
            </a:r>
          </a:p>
        </p:txBody>
      </p:sp>
    </p:spTree>
    <p:extLst>
      <p:ext uri="{BB962C8B-B14F-4D97-AF65-F5344CB8AC3E}">
        <p14:creationId xmlns:p14="http://schemas.microsoft.com/office/powerpoint/2010/main" val="267247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FF65-8478-4731-417E-99208D3C4CB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C075041-86FB-112B-528C-7DA9CA712106}"/>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C858A6FC-1C7E-B165-9148-222E7A01FCFD}"/>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4BCEC0DE-C2A7-233E-AD1F-431E17805388}"/>
              </a:ext>
            </a:extLst>
          </p:cNvPr>
          <p:cNvPicPr>
            <a:picLocks noChangeAspect="1"/>
          </p:cNvPicPr>
          <p:nvPr/>
        </p:nvPicPr>
        <p:blipFill>
          <a:blip r:embed="rId5"/>
          <a:stretch>
            <a:fillRect/>
          </a:stretch>
        </p:blipFill>
        <p:spPr>
          <a:xfrm>
            <a:off x="992458" y="257407"/>
            <a:ext cx="3778776" cy="990600"/>
          </a:xfrm>
          <a:prstGeom prst="rect">
            <a:avLst/>
          </a:prstGeom>
        </p:spPr>
      </p:pic>
      <p:sp>
        <p:nvSpPr>
          <p:cNvPr id="3" name="TextBox 2">
            <a:extLst>
              <a:ext uri="{FF2B5EF4-FFF2-40B4-BE49-F238E27FC236}">
                <a16:creationId xmlns:a16="http://schemas.microsoft.com/office/drawing/2014/main" id="{242B149B-B0F3-974C-BA05-21DD05C94986}"/>
              </a:ext>
            </a:extLst>
          </p:cNvPr>
          <p:cNvSpPr txBox="1"/>
          <p:nvPr/>
        </p:nvSpPr>
        <p:spPr>
          <a:xfrm>
            <a:off x="789272" y="1789928"/>
            <a:ext cx="9981397" cy="1508105"/>
          </a:xfrm>
          <a:prstGeom prst="rect">
            <a:avLst/>
          </a:prstGeom>
          <a:noFill/>
        </p:spPr>
        <p:txBody>
          <a:bodyPr wrap="square">
            <a:spAutoFit/>
          </a:bodyPr>
          <a:lstStyle/>
          <a:p>
            <a:pPr>
              <a:buNone/>
            </a:pPr>
            <a:r>
              <a:rPr lang="fr-FR" sz="2000" b="1" dirty="0">
                <a:solidFill>
                  <a:schemeClr val="tx2"/>
                </a:solidFill>
              </a:rPr>
              <a:t>CONTEXTE ET OBJECTIFS</a:t>
            </a:r>
          </a:p>
          <a:p>
            <a:pPr>
              <a:buNone/>
            </a:pPr>
            <a:r>
              <a:rPr lang="fr-FR" b="1" dirty="0"/>
              <a:t>Pourquoi une refonte ?</a:t>
            </a:r>
            <a:endParaRPr lang="fr-FR" dirty="0"/>
          </a:p>
          <a:p>
            <a:pPr>
              <a:buFont typeface="Arial" panose="020B0604020202020204" pitchFamily="34" charset="0"/>
              <a:buChar char="•"/>
            </a:pPr>
            <a:r>
              <a:rPr lang="fr-FR" dirty="0"/>
              <a:t> Mutations du marché du travail et révolution numérique;</a:t>
            </a:r>
          </a:p>
          <a:p>
            <a:pPr>
              <a:buFont typeface="Arial" panose="020B0604020202020204" pitchFamily="34" charset="0"/>
              <a:buChar char="•"/>
            </a:pPr>
            <a:r>
              <a:rPr lang="fr-FR" dirty="0"/>
              <a:t> Conformité aux dernières normes internationales (OIT - CIST 2023);</a:t>
            </a:r>
          </a:p>
          <a:p>
            <a:pPr>
              <a:buFont typeface="Arial" panose="020B0604020202020204" pitchFamily="34" charset="0"/>
              <a:buChar char="•"/>
            </a:pPr>
            <a:r>
              <a:rPr lang="fr-FR" dirty="0"/>
              <a:t> Adaptation aux nouvelles problématiques du marché de travail émergentes.</a:t>
            </a:r>
          </a:p>
        </p:txBody>
      </p:sp>
      <p:sp>
        <p:nvSpPr>
          <p:cNvPr id="8" name="TextBox 7">
            <a:extLst>
              <a:ext uri="{FF2B5EF4-FFF2-40B4-BE49-F238E27FC236}">
                <a16:creationId xmlns:a16="http://schemas.microsoft.com/office/drawing/2014/main" id="{665BE954-513D-1414-4A25-4D1774D7A3ED}"/>
              </a:ext>
            </a:extLst>
          </p:cNvPr>
          <p:cNvSpPr txBox="1"/>
          <p:nvPr/>
        </p:nvSpPr>
        <p:spPr>
          <a:xfrm>
            <a:off x="712270" y="3319302"/>
            <a:ext cx="11087247" cy="3170099"/>
          </a:xfrm>
          <a:prstGeom prst="rect">
            <a:avLst/>
          </a:prstGeom>
          <a:noFill/>
        </p:spPr>
        <p:txBody>
          <a:bodyPr wrap="square">
            <a:spAutoFit/>
          </a:bodyPr>
          <a:lstStyle/>
          <a:p>
            <a:pPr>
              <a:buNone/>
            </a:pPr>
            <a:r>
              <a:rPr lang="fr-FR" sz="2000" b="1" dirty="0">
                <a:solidFill>
                  <a:schemeClr val="tx2"/>
                </a:solidFill>
              </a:rPr>
              <a:t>PRINCIPALES INNOVATIONS</a:t>
            </a:r>
          </a:p>
          <a:p>
            <a:pPr>
              <a:buNone/>
            </a:pPr>
            <a:r>
              <a:rPr lang="fr-FR" b="1" dirty="0"/>
              <a:t>Échantillonnage</a:t>
            </a:r>
          </a:p>
          <a:p>
            <a:pPr>
              <a:buFont typeface="Arial" panose="020B0604020202020204" pitchFamily="34" charset="0"/>
              <a:buChar char="•"/>
            </a:pPr>
            <a:r>
              <a:rPr lang="fr-FR" b="1" dirty="0"/>
              <a:t> 132 000 ménages</a:t>
            </a:r>
            <a:r>
              <a:rPr lang="fr-FR" dirty="0"/>
              <a:t> (vs </a:t>
            </a:r>
            <a:r>
              <a:rPr lang="fr-FR" b="1" dirty="0"/>
              <a:t>90 000)</a:t>
            </a:r>
          </a:p>
          <a:p>
            <a:pPr>
              <a:buFont typeface="Arial" panose="020B0604020202020204" pitchFamily="34" charset="0"/>
              <a:buChar char="•"/>
            </a:pPr>
            <a:r>
              <a:rPr lang="fr-FR" dirty="0"/>
              <a:t> Schéma de rotation </a:t>
            </a:r>
            <a:r>
              <a:rPr lang="fr-FR" b="1" dirty="0"/>
              <a:t>2-</a:t>
            </a:r>
            <a:r>
              <a:rPr lang="fr-FR" dirty="0"/>
              <a:t>2</a:t>
            </a:r>
            <a:r>
              <a:rPr lang="fr-FR" b="1" dirty="0"/>
              <a:t>-2</a:t>
            </a:r>
            <a:endParaRPr lang="fr-FR" dirty="0"/>
          </a:p>
          <a:p>
            <a:pPr>
              <a:buFont typeface="Arial" panose="020B0604020202020204" pitchFamily="34" charset="0"/>
              <a:buChar char="•"/>
            </a:pPr>
            <a:r>
              <a:rPr lang="fr-FR" dirty="0"/>
              <a:t> Mesure en glissement </a:t>
            </a:r>
            <a:r>
              <a:rPr lang="fr-FR" b="1" dirty="0"/>
              <a:t>trimestriel &amp; annuel</a:t>
            </a:r>
          </a:p>
          <a:p>
            <a:r>
              <a:rPr lang="fr-FR" b="1" dirty="0"/>
              <a:t>Une nouvelle base de sondage basée sur le nouveau RGPH2024</a:t>
            </a:r>
            <a:endParaRPr lang="fr-FR" dirty="0"/>
          </a:p>
          <a:p>
            <a:pPr>
              <a:buNone/>
            </a:pPr>
            <a:r>
              <a:rPr lang="fr-FR" b="1" dirty="0"/>
              <a:t>Couverture</a:t>
            </a:r>
          </a:p>
          <a:p>
            <a:pPr>
              <a:buFont typeface="Arial" panose="020B0604020202020204" pitchFamily="34" charset="0"/>
              <a:buChar char="•"/>
            </a:pPr>
            <a:r>
              <a:rPr lang="fr-FR" dirty="0"/>
              <a:t> Extension </a:t>
            </a:r>
            <a:r>
              <a:rPr lang="fr-FR" b="1" dirty="0"/>
              <a:t>géographique</a:t>
            </a:r>
            <a:r>
              <a:rPr lang="fr-FR" dirty="0"/>
              <a:t> (régionale et provinciale)</a:t>
            </a:r>
          </a:p>
          <a:p>
            <a:pPr>
              <a:buFont typeface="Arial" panose="020B0604020202020204" pitchFamily="34" charset="0"/>
              <a:buChar char="•"/>
            </a:pPr>
            <a:r>
              <a:rPr lang="fr-FR" dirty="0"/>
              <a:t> </a:t>
            </a:r>
            <a:r>
              <a:rPr lang="fr-FR" b="1" dirty="0"/>
              <a:t>Élargissement thématique : nouvelles dimensions de l’emploi et de l’inclusion.</a:t>
            </a:r>
            <a:br>
              <a:rPr lang="fr-FR" dirty="0"/>
            </a:br>
            <a:r>
              <a:rPr lang="fr-FR" i="1" dirty="0"/>
              <a:t>(informalité – CIST 2023, immigration, formes atypiques, intermédiation sur le marché de travail, formation tout au long de la vie, freines d’inclusion au marché de travail, activités intérieures, handicap…)</a:t>
            </a:r>
            <a:endParaRPr lang="fr-FR" dirty="0"/>
          </a:p>
        </p:txBody>
      </p:sp>
      <p:sp>
        <p:nvSpPr>
          <p:cNvPr id="6" name="TextBox 5">
            <a:extLst>
              <a:ext uri="{FF2B5EF4-FFF2-40B4-BE49-F238E27FC236}">
                <a16:creationId xmlns:a16="http://schemas.microsoft.com/office/drawing/2014/main" id="{007FA5D2-BCE7-58B7-57BC-68024C09034D}"/>
              </a:ext>
            </a:extLst>
          </p:cNvPr>
          <p:cNvSpPr txBox="1"/>
          <p:nvPr/>
        </p:nvSpPr>
        <p:spPr>
          <a:xfrm>
            <a:off x="789272" y="1300053"/>
            <a:ext cx="9893716" cy="523220"/>
          </a:xfrm>
          <a:prstGeom prst="rect">
            <a:avLst/>
          </a:prstGeom>
          <a:noFill/>
        </p:spPr>
        <p:txBody>
          <a:bodyPr wrap="square">
            <a:spAutoFit/>
          </a:bodyPr>
          <a:lstStyle/>
          <a:p>
            <a:r>
              <a:rPr lang="fr-FR" sz="2800" b="1" dirty="0">
                <a:solidFill>
                  <a:schemeClr val="tx1">
                    <a:lumMod val="65000"/>
                    <a:lumOff val="35000"/>
                  </a:schemeClr>
                </a:solidFill>
              </a:rPr>
              <a:t>Vers une nouvelle génération d’enquêtes sur la main-d’œuvre</a:t>
            </a:r>
            <a:r>
              <a:rPr lang="fr-FR" sz="2000" b="1" dirty="0">
                <a:solidFill>
                  <a:schemeClr val="tx1">
                    <a:lumMod val="65000"/>
                    <a:lumOff val="35000"/>
                  </a:schemeClr>
                </a:solidFill>
              </a:rPr>
              <a:t>.</a:t>
            </a:r>
          </a:p>
        </p:txBody>
      </p:sp>
    </p:spTree>
    <p:extLst>
      <p:ext uri="{BB962C8B-B14F-4D97-AF65-F5344CB8AC3E}">
        <p14:creationId xmlns:p14="http://schemas.microsoft.com/office/powerpoint/2010/main" val="84591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ABE13-AAF7-AA59-F6F9-C2176C65A1E6}"/>
              </a:ext>
            </a:extLst>
          </p:cNvPr>
          <p:cNvSpPr>
            <a:spLocks noGrp="1"/>
          </p:cNvSpPr>
          <p:nvPr>
            <p:ph type="dt" sz="half" idx="10"/>
          </p:nvPr>
        </p:nvSpPr>
        <p:spPr/>
        <p:txBody>
          <a:bodyPr/>
          <a:lstStyle/>
          <a:p>
            <a:fld id="{6BECBFDB-A5CA-47FE-9293-6A47DEB94706}" type="datetime1">
              <a:rPr lang="fr-FR" smtClean="0"/>
              <a:pPr/>
              <a:t>20/10/2025</a:t>
            </a:fld>
            <a:endParaRPr lang="en-US" dirty="0"/>
          </a:p>
        </p:txBody>
      </p:sp>
      <p:sp>
        <p:nvSpPr>
          <p:cNvPr id="6" name="Slide Number Placeholder 5">
            <a:extLst>
              <a:ext uri="{FF2B5EF4-FFF2-40B4-BE49-F238E27FC236}">
                <a16:creationId xmlns:a16="http://schemas.microsoft.com/office/drawing/2014/main" id="{BD6C1249-02A2-AE16-3644-F087BA54877F}"/>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
        <p:nvSpPr>
          <p:cNvPr id="8" name="TextBox 7">
            <a:extLst>
              <a:ext uri="{FF2B5EF4-FFF2-40B4-BE49-F238E27FC236}">
                <a16:creationId xmlns:a16="http://schemas.microsoft.com/office/drawing/2014/main" id="{89F46DF3-8D45-FE8B-624F-79C44CA8E829}"/>
              </a:ext>
            </a:extLst>
          </p:cNvPr>
          <p:cNvSpPr txBox="1"/>
          <p:nvPr/>
        </p:nvSpPr>
        <p:spPr>
          <a:xfrm>
            <a:off x="1024128" y="862259"/>
            <a:ext cx="9184584" cy="461665"/>
          </a:xfrm>
          <a:prstGeom prst="rect">
            <a:avLst/>
          </a:prstGeom>
          <a:noFill/>
        </p:spPr>
        <p:txBody>
          <a:bodyPr wrap="square">
            <a:spAutoFit/>
          </a:bodyPr>
          <a:lstStyle/>
          <a:p>
            <a:r>
              <a:rPr lang="fr-FR" sz="2400" b="1" dirty="0">
                <a:solidFill>
                  <a:schemeClr val="tx1">
                    <a:lumMod val="65000"/>
                    <a:lumOff val="35000"/>
                  </a:schemeClr>
                </a:solidFill>
              </a:rPr>
              <a:t>Vers une nouvelle génération d’enquêtes sur la main-d’œuvre</a:t>
            </a:r>
            <a:endParaRPr lang="fr-MA" sz="2400" dirty="0"/>
          </a:p>
        </p:txBody>
      </p:sp>
      <p:sp>
        <p:nvSpPr>
          <p:cNvPr id="10" name="TextBox 9">
            <a:extLst>
              <a:ext uri="{FF2B5EF4-FFF2-40B4-BE49-F238E27FC236}">
                <a16:creationId xmlns:a16="http://schemas.microsoft.com/office/drawing/2014/main" id="{A341ACC3-584F-1E32-1D34-C6AFD26CE6D9}"/>
              </a:ext>
            </a:extLst>
          </p:cNvPr>
          <p:cNvSpPr txBox="1"/>
          <p:nvPr/>
        </p:nvSpPr>
        <p:spPr>
          <a:xfrm>
            <a:off x="893522" y="1848397"/>
            <a:ext cx="11298477" cy="1589922"/>
          </a:xfrm>
          <a:prstGeom prst="rect">
            <a:avLst/>
          </a:prstGeom>
          <a:noFill/>
        </p:spPr>
        <p:txBody>
          <a:bodyPr wrap="square">
            <a:spAutoFit/>
          </a:bodyPr>
          <a:lstStyle/>
          <a:p>
            <a:pPr>
              <a:lnSpc>
                <a:spcPct val="115000"/>
              </a:lnSpc>
              <a:spcAft>
                <a:spcPts val="800"/>
              </a:spcAft>
              <a:buNone/>
            </a:pPr>
            <a:r>
              <a:rPr lang="fr-FR" sz="20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Consultation des utilisateurs : une approche participative</a:t>
            </a:r>
            <a:endParaRPr lang="fr-MA" sz="2000" kern="1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buNone/>
            </a:pPr>
            <a:r>
              <a:rPr lang="fr-FR" sz="2000" b="1" kern="100" dirty="0">
                <a:effectLst/>
                <a:latin typeface="Calibri" panose="020F0502020204030204" pitchFamily="34" charset="0"/>
                <a:ea typeface="Calibri" panose="020F0502020204030204" pitchFamily="34" charset="0"/>
                <a:cs typeface="Arial" panose="020B0604020202020204" pitchFamily="34" charset="0"/>
              </a:rPr>
              <a:t>Dans le cadre de la refonte, le HCP a conduit des consultations des utilisateurs pour identifier leurs besoins et attentes. Cette démarche participative constitue une innovation majeure dans le processus de rénovation des enquêtes sur le marché de travail au Maroc.</a:t>
            </a:r>
            <a:endParaRPr lang="fr-MA"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8C1FE4D-9E37-99F3-9E87-76CFC6857CF2}"/>
              </a:ext>
            </a:extLst>
          </p:cNvPr>
          <p:cNvSpPr txBox="1"/>
          <p:nvPr/>
        </p:nvSpPr>
        <p:spPr>
          <a:xfrm>
            <a:off x="893523" y="3915291"/>
            <a:ext cx="11298477" cy="882036"/>
          </a:xfrm>
          <a:prstGeom prst="rect">
            <a:avLst/>
          </a:prstGeom>
          <a:noFill/>
        </p:spPr>
        <p:txBody>
          <a:bodyPr wrap="square">
            <a:spAutoFit/>
          </a:bodyPr>
          <a:lstStyle/>
          <a:p>
            <a:pPr>
              <a:lnSpc>
                <a:spcPct val="115000"/>
              </a:lnSpc>
              <a:spcAft>
                <a:spcPts val="800"/>
              </a:spcAft>
              <a:buNone/>
            </a:pPr>
            <a:r>
              <a:rPr lang="fr-MA" sz="2000" b="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Meilleure exploitation des données</a:t>
            </a:r>
          </a:p>
          <a:p>
            <a:pPr>
              <a:lnSpc>
                <a:spcPct val="115000"/>
              </a:lnSpc>
              <a:spcAft>
                <a:spcPts val="800"/>
              </a:spcAft>
              <a:buNone/>
            </a:pPr>
            <a:r>
              <a:rPr lang="fr-MA" sz="2000" b="1" kern="100" dirty="0">
                <a:effectLst/>
                <a:latin typeface="Calibri" panose="020F0502020204030204" pitchFamily="34" charset="0"/>
                <a:ea typeface="Calibri" panose="020F0502020204030204" pitchFamily="34" charset="0"/>
                <a:cs typeface="Arial" panose="020B0604020202020204" pitchFamily="34" charset="0"/>
              </a:rPr>
              <a:t>Banque mondiale, ILO, Unité de gouvernance de la Data (feuille de route de l’emploi)… </a:t>
            </a:r>
            <a:endParaRPr lang="fr-MA"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0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47C6-E6BC-BF03-D88A-7544F1FD90B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4623E2B-C939-5D99-28E6-7333B509BC50}"/>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49E6ED03-94E3-C162-FAB1-6E92EEB72AA4}"/>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C739ADF6-7030-2CB1-9099-446CE871DCE9}"/>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44D3630A-4368-474A-19FD-53DD03BDAAB1}"/>
              </a:ext>
            </a:extLst>
          </p:cNvPr>
          <p:cNvSpPr txBox="1"/>
          <p:nvPr/>
        </p:nvSpPr>
        <p:spPr>
          <a:xfrm>
            <a:off x="1331445" y="2211439"/>
            <a:ext cx="9529110" cy="2646878"/>
          </a:xfrm>
          <a:prstGeom prst="rect">
            <a:avLst/>
          </a:prstGeom>
          <a:noFill/>
        </p:spPr>
        <p:txBody>
          <a:bodyPr wrap="square">
            <a:spAutoFit/>
          </a:bodyPr>
          <a:lstStyle/>
          <a:p>
            <a:pPr algn="ctr"/>
            <a:r>
              <a:rPr lang="en-US" sz="2800" b="1" dirty="0"/>
              <a:t>“We build too many walls and not enough bridges. "   </a:t>
            </a:r>
          </a:p>
          <a:p>
            <a:pPr algn="ctr"/>
            <a:r>
              <a:rPr lang="en-US" sz="2800" b="1" u="sng" dirty="0"/>
              <a:t>Sir </a:t>
            </a:r>
            <a:r>
              <a:rPr lang="en-US" sz="2800" b="1" u="sng" dirty="0">
                <a:hlinkClick r:id="rId6">
                  <a:extLst>
                    <a:ext uri="{A12FA001-AC4F-418D-AE19-62706E023703}">
                      <ahyp:hlinkClr xmlns:ahyp="http://schemas.microsoft.com/office/drawing/2018/hyperlinkcolor" val="tx"/>
                    </a:ext>
                  </a:extLst>
                </a:hlinkClick>
              </a:rPr>
              <a:t>Isaac Newton</a:t>
            </a:r>
            <a:r>
              <a:rPr lang="en-US" sz="2800" b="1" u="sng" dirty="0"/>
              <a:t>       </a:t>
            </a:r>
            <a:endParaRPr lang="fr-FR" sz="2800" b="1" i="1" u="sng" dirty="0">
              <a:hlinkClick r:id="rId7">
                <a:extLst>
                  <a:ext uri="{A12FA001-AC4F-418D-AE19-62706E023703}">
                    <ahyp:hlinkClr xmlns:ahyp="http://schemas.microsoft.com/office/drawing/2018/hyperlinkcolor" val="tx"/>
                  </a:ext>
                </a:extLst>
              </a:hlinkClick>
            </a:endParaRPr>
          </a:p>
          <a:p>
            <a:pPr algn="ctr"/>
            <a:endParaRPr lang="fr-FR" i="1" dirty="0">
              <a:solidFill>
                <a:srgbClr val="6B9F25"/>
              </a:solidFill>
              <a:hlinkClick r:id="rId7">
                <a:extLst>
                  <a:ext uri="{A12FA001-AC4F-418D-AE19-62706E023703}">
                    <ahyp:hlinkClr xmlns:ahyp="http://schemas.microsoft.com/office/drawing/2018/hyperlinkcolor" val="tx"/>
                  </a:ext>
                </a:extLst>
              </a:hlinkClick>
            </a:endParaRPr>
          </a:p>
          <a:p>
            <a:pPr algn="ctr"/>
            <a:endParaRPr lang="fr-FR" sz="2800" i="1" dirty="0">
              <a:solidFill>
                <a:srgbClr val="6B9F25"/>
              </a:solidFill>
              <a:hlinkClick r:id="rId7">
                <a:extLst>
                  <a:ext uri="{A12FA001-AC4F-418D-AE19-62706E023703}">
                    <ahyp:hlinkClr xmlns:ahyp="http://schemas.microsoft.com/office/drawing/2018/hyperlinkcolor" val="tx"/>
                  </a:ext>
                </a:extLst>
              </a:hlinkClick>
            </a:endParaRPr>
          </a:p>
          <a:p>
            <a:pPr algn="ctr"/>
            <a:r>
              <a:rPr lang="fr-FR" sz="2800" i="1" u="sng" dirty="0">
                <a:hlinkClick r:id="rId7">
                  <a:extLst>
                    <a:ext uri="{A12FA001-AC4F-418D-AE19-62706E023703}">
                      <ahyp:hlinkClr xmlns:ahyp="http://schemas.microsoft.com/office/drawing/2018/hyperlinkcolor" val="tx"/>
                    </a:ext>
                  </a:extLst>
                </a:hlinkClick>
              </a:rPr>
              <a:t>Merci pour votre attention</a:t>
            </a:r>
          </a:p>
          <a:p>
            <a:pPr algn="ctr"/>
            <a:endParaRPr lang="fr-FR" i="1" dirty="0">
              <a:solidFill>
                <a:srgbClr val="6B9F25"/>
              </a:solidFill>
              <a:hlinkClick r:id="rId7">
                <a:extLst>
                  <a:ext uri="{A12FA001-AC4F-418D-AE19-62706E023703}">
                    <ahyp:hlinkClr xmlns:ahyp="http://schemas.microsoft.com/office/drawing/2018/hyperlinkcolor" val="tx"/>
                  </a:ext>
                </a:extLst>
              </a:hlinkClick>
            </a:endParaRPr>
          </a:p>
          <a:p>
            <a:pPr algn="ctr"/>
            <a:r>
              <a:rPr lang="fr-FR" i="1" dirty="0"/>
              <a:t>    m.aaibid@hcp.ma</a:t>
            </a:r>
          </a:p>
        </p:txBody>
      </p:sp>
    </p:spTree>
    <p:extLst>
      <p:ext uri="{BB962C8B-B14F-4D97-AF65-F5344CB8AC3E}">
        <p14:creationId xmlns:p14="http://schemas.microsoft.com/office/powerpoint/2010/main" val="74692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sp>
        <p:nvSpPr>
          <p:cNvPr id="3" name="TextBox 2">
            <a:extLst>
              <a:ext uri="{FF2B5EF4-FFF2-40B4-BE49-F238E27FC236}">
                <a16:creationId xmlns:a16="http://schemas.microsoft.com/office/drawing/2014/main" id="{3A7FD6FD-C249-47A5-AF85-5D705E6EA55B}"/>
              </a:ext>
            </a:extLst>
          </p:cNvPr>
          <p:cNvSpPr txBox="1"/>
          <p:nvPr/>
        </p:nvSpPr>
        <p:spPr>
          <a:xfrm>
            <a:off x="1802027" y="2551837"/>
            <a:ext cx="8587945" cy="1569660"/>
          </a:xfrm>
          <a:prstGeom prst="rect">
            <a:avLst/>
          </a:prstGeom>
          <a:noFill/>
        </p:spPr>
        <p:txBody>
          <a:bodyPr wrap="square">
            <a:spAutoFit/>
          </a:bodyPr>
          <a:lstStyle/>
          <a:p>
            <a:pPr algn="ctr" defTabSz="932962" eaLnBrk="0" fontAlgn="base" hangingPunct="0">
              <a:spcBef>
                <a:spcPct val="0"/>
              </a:spcBef>
              <a:spcAft>
                <a:spcPct val="0"/>
              </a:spcAft>
            </a:pPr>
            <a:r>
              <a:rPr lang="fr-MA" sz="3200" b="1" dirty="0">
                <a:solidFill>
                  <a:schemeClr val="tx1">
                    <a:lumMod val="65000"/>
                    <a:lumOff val="35000"/>
                  </a:schemeClr>
                </a:solidFill>
                <a:latin typeface="Calibri" panose="020F0502020204030204" pitchFamily="34" charset="0"/>
                <a:ea typeface="ヒラギノ角ゴ Pro W3" pitchFamily="-101" charset="-128"/>
              </a:rPr>
              <a:t>Suivi de la dynamique du marché du travail : </a:t>
            </a:r>
          </a:p>
          <a:p>
            <a:pPr algn="ctr" defTabSz="932962" eaLnBrk="0" fontAlgn="base" hangingPunct="0">
              <a:spcBef>
                <a:spcPct val="0"/>
              </a:spcBef>
              <a:spcAft>
                <a:spcPct val="0"/>
              </a:spcAft>
            </a:pPr>
            <a:r>
              <a:rPr lang="fr-FR" altLang="pt-BR" sz="3200" b="1" dirty="0">
                <a:solidFill>
                  <a:schemeClr val="tx1">
                    <a:lumMod val="65000"/>
                    <a:lumOff val="35000"/>
                  </a:schemeClr>
                </a:solidFill>
                <a:latin typeface="Calibri" panose="020F0502020204030204" pitchFamily="34" charset="0"/>
                <a:ea typeface="ヒラギノ角ゴ Pro W3" pitchFamily="-101" charset="-128"/>
              </a:rPr>
              <a:t>Le dispositif des enquêtes sur la main d’œuvre du HCP </a:t>
            </a:r>
          </a:p>
        </p:txBody>
      </p:sp>
      <p:sp>
        <p:nvSpPr>
          <p:cNvPr id="9" name="TextBox 8">
            <a:extLst>
              <a:ext uri="{FF2B5EF4-FFF2-40B4-BE49-F238E27FC236}">
                <a16:creationId xmlns:a16="http://schemas.microsoft.com/office/drawing/2014/main" id="{74C2AF9E-7CD2-43BF-8062-C20226417F95}"/>
              </a:ext>
            </a:extLst>
          </p:cNvPr>
          <p:cNvSpPr txBox="1"/>
          <p:nvPr/>
        </p:nvSpPr>
        <p:spPr>
          <a:xfrm>
            <a:off x="5047206" y="4656684"/>
            <a:ext cx="2354621" cy="369332"/>
          </a:xfrm>
          <a:prstGeom prst="rect">
            <a:avLst/>
          </a:prstGeom>
          <a:noFill/>
        </p:spPr>
        <p:txBody>
          <a:bodyPr wrap="square">
            <a:spAutoFit/>
          </a:bodyPr>
          <a:lstStyle/>
          <a:p>
            <a:pPr defTabSz="932962" eaLnBrk="0" fontAlgn="base" hangingPunct="0">
              <a:spcBef>
                <a:spcPct val="0"/>
              </a:spcBef>
              <a:spcAft>
                <a:spcPct val="0"/>
              </a:spcAft>
            </a:pPr>
            <a:r>
              <a:rPr lang="fr-FR" sz="1800" b="1" i="1" dirty="0">
                <a:solidFill>
                  <a:srgbClr val="000000"/>
                </a:solidFill>
                <a:latin typeface="Calibri" panose="020F0502020204030204" pitchFamily="34" charset="0"/>
                <a:ea typeface="ヒラギノ角ゴ Pro W3" pitchFamily="-101" charset="-128"/>
                <a:cs typeface="Calibri" panose="020F0502020204030204" pitchFamily="34" charset="0"/>
              </a:rPr>
              <a:t>Mahjoub </a:t>
            </a:r>
            <a:r>
              <a:rPr lang="fr-FR" sz="1800" b="1" i="1" dirty="0" err="1">
                <a:solidFill>
                  <a:srgbClr val="000000"/>
                </a:solidFill>
                <a:latin typeface="Calibri" panose="020F0502020204030204" pitchFamily="34" charset="0"/>
                <a:ea typeface="ヒラギノ角ゴ Pro W3" pitchFamily="-101" charset="-128"/>
                <a:cs typeface="Calibri" panose="020F0502020204030204" pitchFamily="34" charset="0"/>
              </a:rPr>
              <a:t>Aaibid</a:t>
            </a:r>
            <a:r>
              <a:rPr lang="fr-FR" sz="1800" b="1" i="1" dirty="0">
                <a:solidFill>
                  <a:srgbClr val="000000"/>
                </a:solidFill>
                <a:latin typeface="Calibri" panose="020F0502020204030204" pitchFamily="34" charset="0"/>
                <a:ea typeface="ヒラギノ角ゴ Pro W3" pitchFamily="-101" charset="-128"/>
                <a:cs typeface="Calibri" panose="020F0502020204030204" pitchFamily="34" charset="0"/>
              </a:rPr>
              <a:t>, HCP</a:t>
            </a:r>
            <a:endParaRPr lang="en-US" sz="1800" b="1" dirty="0">
              <a:solidFill>
                <a:srgbClr val="000000"/>
              </a:solidFill>
              <a:latin typeface="Calibri" panose="020F0502020204030204" pitchFamily="34" charset="0"/>
              <a:ea typeface="ヒラギノ角ゴ Pro W3" pitchFamily="-101" charset="-128"/>
              <a:cs typeface="Calibri" panose="020F0502020204030204" pitchFamily="34" charset="0"/>
            </a:endParaRPr>
          </a:p>
        </p:txBody>
      </p:sp>
    </p:spTree>
    <p:extLst>
      <p:ext uri="{BB962C8B-B14F-4D97-AF65-F5344CB8AC3E}">
        <p14:creationId xmlns:p14="http://schemas.microsoft.com/office/powerpoint/2010/main" val="372538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A50E-675C-B6C4-AB80-75829A2914D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9C554E6-7F79-2C7D-8126-535F326D157E}"/>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CC7B4341-808D-9BF4-7A7A-10681189F2B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5E1ECFCF-EBEB-F80D-5DFB-62D2F62638AA}"/>
              </a:ext>
            </a:extLst>
          </p:cNvPr>
          <p:cNvPicPr>
            <a:picLocks noChangeAspect="1"/>
          </p:cNvPicPr>
          <p:nvPr/>
        </p:nvPicPr>
        <p:blipFill>
          <a:blip r:embed="rId5"/>
          <a:stretch>
            <a:fillRect/>
          </a:stretch>
        </p:blipFill>
        <p:spPr>
          <a:xfrm>
            <a:off x="992458" y="257407"/>
            <a:ext cx="3778776" cy="990600"/>
          </a:xfrm>
          <a:prstGeom prst="rect">
            <a:avLst/>
          </a:prstGeom>
        </p:spPr>
      </p:pic>
      <p:graphicFrame>
        <p:nvGraphicFramePr>
          <p:cNvPr id="6" name="Table 5">
            <a:extLst>
              <a:ext uri="{FF2B5EF4-FFF2-40B4-BE49-F238E27FC236}">
                <a16:creationId xmlns:a16="http://schemas.microsoft.com/office/drawing/2014/main" id="{3D58B387-2670-B55D-EFDD-5070C7551349}"/>
              </a:ext>
            </a:extLst>
          </p:cNvPr>
          <p:cNvGraphicFramePr>
            <a:graphicFrameLocks noGrp="1"/>
          </p:cNvGraphicFramePr>
          <p:nvPr>
            <p:extLst>
              <p:ext uri="{D42A27DB-BD31-4B8C-83A1-F6EECF244321}">
                <p14:modId xmlns:p14="http://schemas.microsoft.com/office/powerpoint/2010/main" val="1506839149"/>
              </p:ext>
            </p:extLst>
          </p:nvPr>
        </p:nvGraphicFramePr>
        <p:xfrm>
          <a:off x="581404" y="2186348"/>
          <a:ext cx="11190293" cy="2624364"/>
        </p:xfrm>
        <a:graphic>
          <a:graphicData uri="http://schemas.openxmlformats.org/drawingml/2006/table">
            <a:tbl>
              <a:tblPr firstRow="1" bandRow="1">
                <a:tableStyleId>{5C22544A-7EE6-4342-B048-85BDC9FD1C3A}</a:tableStyleId>
              </a:tblPr>
              <a:tblGrid>
                <a:gridCol w="11190293">
                  <a:extLst>
                    <a:ext uri="{9D8B030D-6E8A-4147-A177-3AD203B41FA5}">
                      <a16:colId xmlns:a16="http://schemas.microsoft.com/office/drawing/2014/main" val="3420930513"/>
                    </a:ext>
                  </a:extLst>
                </a:gridCol>
              </a:tblGrid>
              <a:tr h="320137">
                <a:tc>
                  <a:txBody>
                    <a:bodyPr/>
                    <a:lstStyle/>
                    <a:p>
                      <a:pPr marL="0" marR="0" lvl="0" indent="0" algn="just" defTabSz="932962"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800" b="1" kern="1200" dirty="0">
                        <a:solidFill>
                          <a:schemeClr val="tx1">
                            <a:lumMod val="65000"/>
                            <a:lumOff val="35000"/>
                          </a:schemeClr>
                        </a:solidFill>
                        <a:latin typeface="+mn-lt"/>
                        <a:ea typeface="+mn-ea"/>
                        <a:cs typeface="+mn-cs"/>
                      </a:endParaRPr>
                    </a:p>
                    <a:p>
                      <a:pPr marL="0" marR="0" lvl="0" indent="0" algn="just" defTabSz="932962"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kern="1200" dirty="0">
                          <a:solidFill>
                            <a:schemeClr val="tx1">
                              <a:lumMod val="65000"/>
                              <a:lumOff val="35000"/>
                            </a:schemeClr>
                          </a:solidFill>
                          <a:latin typeface="+mn-lt"/>
                          <a:ea typeface="+mn-ea"/>
                          <a:cs typeface="+mn-cs"/>
                        </a:rPr>
                        <a:t>I. Les enquêtes sur la main-d’œuvre : une dynamique permanente d’innovation technique                 et méthodologique.</a:t>
                      </a:r>
                    </a:p>
                    <a:p>
                      <a:pPr marL="0" marR="0" lvl="0" indent="0" algn="just" defTabSz="932962"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800" b="1" kern="1200" dirty="0">
                        <a:solidFill>
                          <a:schemeClr val="tx1">
                            <a:lumMod val="65000"/>
                            <a:lumOff val="35000"/>
                          </a:schemeClr>
                        </a:solidFill>
                        <a:latin typeface="+mn-lt"/>
                        <a:ea typeface="+mn-ea"/>
                        <a:cs typeface="+mn-cs"/>
                      </a:endParaRPr>
                    </a:p>
                  </a:txBody>
                  <a:tcPr marL="113334" marR="113334" marT="46042" marB="46042"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4517381"/>
                  </a:ext>
                </a:extLst>
              </a:tr>
              <a:tr h="320019">
                <a:tc>
                  <a:txBody>
                    <a:bodyPr/>
                    <a:lstStyle/>
                    <a:p>
                      <a:pPr marL="0" indent="0">
                        <a:buFont typeface="Wingdings" panose="05000000000000000000" pitchFamily="2" charset="2"/>
                        <a:buNone/>
                      </a:pPr>
                      <a:r>
                        <a:rPr lang="fr-FR" sz="1800" b="1" kern="1200" dirty="0">
                          <a:solidFill>
                            <a:schemeClr val="tx1">
                              <a:lumMod val="65000"/>
                              <a:lumOff val="35000"/>
                            </a:schemeClr>
                          </a:solidFill>
                          <a:latin typeface="+mn-lt"/>
                          <a:ea typeface="+mn-ea"/>
                          <a:cs typeface="+mn-cs"/>
                        </a:rPr>
                        <a:t>II. Les enquêtes sur la main-d’œuvre : pilier du système d’information sur le marché du travail.</a:t>
                      </a:r>
                    </a:p>
                  </a:txBody>
                  <a:tcPr marL="113168" marR="113168" marT="45974" marB="45974"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232448"/>
                  </a:ext>
                </a:extLst>
              </a:tr>
              <a:tr h="293387">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800" b="1" kern="1200" dirty="0">
                        <a:solidFill>
                          <a:schemeClr val="tx1">
                            <a:lumMod val="65000"/>
                            <a:lumOff val="35000"/>
                          </a:schemeClr>
                        </a:solidFill>
                        <a:latin typeface="+mn-lt"/>
                        <a:ea typeface="+mn-ea"/>
                        <a:cs typeface="+mn-cs"/>
                      </a:endParaRPr>
                    </a:p>
                  </a:txBody>
                  <a:tcPr marL="113334" marR="113334" marT="46042" marB="46042"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4852736"/>
                  </a:ext>
                </a:extLst>
              </a:tr>
              <a:tr h="320137">
                <a:tc>
                  <a:txBody>
                    <a:bodyPr/>
                    <a:lstStyle/>
                    <a:p>
                      <a:pPr marL="0" indent="0">
                        <a:buFont typeface="Wingdings" panose="05000000000000000000" pitchFamily="2" charset="2"/>
                        <a:buNone/>
                      </a:pPr>
                      <a:r>
                        <a:rPr lang="fr-FR" sz="1800" b="1" kern="1200" dirty="0">
                          <a:solidFill>
                            <a:schemeClr val="tx1">
                              <a:lumMod val="65000"/>
                              <a:lumOff val="35000"/>
                            </a:schemeClr>
                          </a:solidFill>
                          <a:latin typeface="+mn-lt"/>
                          <a:ea typeface="+mn-ea"/>
                          <a:cs typeface="+mn-cs"/>
                        </a:rPr>
                        <a:t>III. Vers une nouvelle génération d’enquêtes sur la main-d’œuvre.</a:t>
                      </a:r>
                    </a:p>
                  </a:txBody>
                  <a:tcPr marL="113334" marR="113334" marT="46042" marB="46042"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1724208"/>
                  </a:ext>
                </a:extLst>
              </a:tr>
              <a:tr h="293506">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600" b="1" kern="1200" cap="all" baseline="0" dirty="0">
                        <a:solidFill>
                          <a:schemeClr val="tx1"/>
                        </a:solidFill>
                        <a:latin typeface="+mn-lt"/>
                        <a:ea typeface="+mn-ea"/>
                        <a:cs typeface="+mn-cs"/>
                      </a:endParaRPr>
                    </a:p>
                  </a:txBody>
                  <a:tcPr marL="113334" marR="113334" marT="46042" marB="46042"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506474"/>
                  </a:ext>
                </a:extLst>
              </a:tr>
            </a:tbl>
          </a:graphicData>
        </a:graphic>
      </p:graphicFrame>
      <p:sp>
        <p:nvSpPr>
          <p:cNvPr id="10" name="TextBox 9">
            <a:extLst>
              <a:ext uri="{FF2B5EF4-FFF2-40B4-BE49-F238E27FC236}">
                <a16:creationId xmlns:a16="http://schemas.microsoft.com/office/drawing/2014/main" id="{4F7D4E1F-C2F0-ECB1-295C-616CD50D5351}"/>
              </a:ext>
            </a:extLst>
          </p:cNvPr>
          <p:cNvSpPr txBox="1"/>
          <p:nvPr/>
        </p:nvSpPr>
        <p:spPr>
          <a:xfrm>
            <a:off x="561278" y="1675563"/>
            <a:ext cx="6097604" cy="400110"/>
          </a:xfrm>
          <a:prstGeom prst="rect">
            <a:avLst/>
          </a:prstGeom>
          <a:noFill/>
        </p:spPr>
        <p:txBody>
          <a:bodyPr wrap="square">
            <a:spAutoFit/>
          </a:bodyPr>
          <a:lstStyle/>
          <a:p>
            <a:r>
              <a:rPr lang="fr-MA" sz="2000" b="1" dirty="0">
                <a:solidFill>
                  <a:schemeClr val="tx1">
                    <a:lumMod val="65000"/>
                    <a:lumOff val="35000"/>
                  </a:schemeClr>
                </a:solidFill>
              </a:rPr>
              <a:t>Points clés de l’intervention</a:t>
            </a:r>
          </a:p>
        </p:txBody>
      </p:sp>
    </p:spTree>
    <p:extLst>
      <p:ext uri="{BB962C8B-B14F-4D97-AF65-F5344CB8AC3E}">
        <p14:creationId xmlns:p14="http://schemas.microsoft.com/office/powerpoint/2010/main" val="273155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19048-48F6-1A80-7B22-988F7D0F76C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83D5BC0-3C02-1FB2-CD2E-BB31CDC8E6AB}"/>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ADDA68AA-04BC-043E-DF13-B90B52334B31}"/>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9D2EB117-02C4-3029-9F65-CA65631EBE0A}"/>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EA181FC1-4F82-88ED-FB6A-43D99AEAC96D}"/>
              </a:ext>
            </a:extLst>
          </p:cNvPr>
          <p:cNvSpPr txBox="1"/>
          <p:nvPr/>
        </p:nvSpPr>
        <p:spPr>
          <a:xfrm>
            <a:off x="992458" y="2869096"/>
            <a:ext cx="10219017" cy="830997"/>
          </a:xfrm>
          <a:prstGeom prst="rect">
            <a:avLst/>
          </a:prstGeom>
          <a:noFill/>
        </p:spPr>
        <p:txBody>
          <a:bodyPr wrap="square">
            <a:spAutoFit/>
          </a:bodyPr>
          <a:lstStyle/>
          <a:p>
            <a:pPr lvl="0" algn="ctr" defTabSz="932962">
              <a:defRPr/>
            </a:pPr>
            <a:r>
              <a:rPr lang="fr-FR" sz="2400" b="1" dirty="0">
                <a:solidFill>
                  <a:schemeClr val="tx1">
                    <a:lumMod val="65000"/>
                    <a:lumOff val="35000"/>
                  </a:schemeClr>
                </a:solidFill>
              </a:rPr>
              <a:t>I. Les enquêtes sur la main-d’œuvre : une dynamique permanente d’innovation technique et méthodologique.</a:t>
            </a:r>
          </a:p>
        </p:txBody>
      </p:sp>
    </p:spTree>
    <p:extLst>
      <p:ext uri="{BB962C8B-B14F-4D97-AF65-F5344CB8AC3E}">
        <p14:creationId xmlns:p14="http://schemas.microsoft.com/office/powerpoint/2010/main" val="64971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9"/>
          <p:cNvSpPr txBox="1">
            <a:spLocks noGrp="1"/>
          </p:cNvSpPr>
          <p:nvPr>
            <p:ph type="title" idx="4294967295"/>
          </p:nvPr>
        </p:nvSpPr>
        <p:spPr>
          <a:xfrm>
            <a:off x="802832" y="178897"/>
            <a:ext cx="11176000" cy="1341633"/>
          </a:xfrm>
          <a:prstGeom prst="rect">
            <a:avLst/>
          </a:prstGeom>
        </p:spPr>
        <p:txBody>
          <a:bodyPr spcFirstLastPara="1" wrap="square" lIns="121897" tIns="121897" rIns="121897" bIns="121897" anchor="t" anchorCtr="0">
            <a:noAutofit/>
          </a:bodyPr>
          <a:lstStyle/>
          <a:p>
            <a:r>
              <a:rPr lang="fr-FR" sz="4000" dirty="0"/>
              <a:t>   </a:t>
            </a:r>
            <a:br>
              <a:rPr lang="fr-FR" sz="4000" dirty="0"/>
            </a:br>
            <a:r>
              <a:rPr lang="fr-FR" sz="2800" b="1" cap="none" dirty="0">
                <a:solidFill>
                  <a:schemeClr val="tx1">
                    <a:lumMod val="65000"/>
                    <a:lumOff val="35000"/>
                  </a:schemeClr>
                </a:solidFill>
              </a:rPr>
              <a:t>Les enquêtes sur la main-d’œuvre : une dynamique permanente d’innovation technique et méthodologique.</a:t>
            </a:r>
            <a:br>
              <a:rPr lang="fr-FR" sz="2800" b="1" cap="none" dirty="0">
                <a:solidFill>
                  <a:schemeClr val="tx1">
                    <a:lumMod val="65000"/>
                    <a:lumOff val="35000"/>
                  </a:schemeClr>
                </a:solidFill>
              </a:rPr>
            </a:br>
            <a:br>
              <a:rPr lang="fr-FR" sz="4000" b="1" dirty="0">
                <a:solidFill>
                  <a:schemeClr val="tx1">
                    <a:lumMod val="65000"/>
                    <a:lumOff val="35000"/>
                  </a:schemeClr>
                </a:solidFill>
              </a:rPr>
            </a:br>
            <a:endParaRPr sz="3700" dirty="0"/>
          </a:p>
        </p:txBody>
      </p:sp>
      <p:sp>
        <p:nvSpPr>
          <p:cNvPr id="526" name="Google Shape;526;p39"/>
          <p:cNvSpPr txBox="1">
            <a:spLocks noGrp="1"/>
          </p:cNvSpPr>
          <p:nvPr>
            <p:ph type="sldNum" idx="12"/>
          </p:nvPr>
        </p:nvSpPr>
        <p:spPr>
          <a:xfrm>
            <a:off x="5488533" y="6409833"/>
            <a:ext cx="1214800" cy="448000"/>
          </a:xfrm>
          <a:prstGeom prst="rect">
            <a:avLst/>
          </a:prstGeom>
        </p:spPr>
        <p:txBody>
          <a:bodyPr spcFirstLastPara="1" wrap="square" lIns="121897" tIns="121897" rIns="121897" bIns="121897" anchor="ctr" anchorCtr="0">
            <a:noAutofit/>
          </a:bodyPr>
          <a:lstStyle/>
          <a:p>
            <a:pPr algn="ctr"/>
            <a:fld id="{00000000-1234-1234-1234-123412341234}" type="slidenum">
              <a:rPr lang="en"/>
              <a:pPr algn="ctr"/>
              <a:t>5</a:t>
            </a:fld>
            <a:endParaRPr/>
          </a:p>
        </p:txBody>
      </p:sp>
      <p:sp>
        <p:nvSpPr>
          <p:cNvPr id="529" name="Google Shape;529;p39"/>
          <p:cNvSpPr/>
          <p:nvPr/>
        </p:nvSpPr>
        <p:spPr>
          <a:xfrm>
            <a:off x="8691769" y="3573000"/>
            <a:ext cx="1075600" cy="5248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en" sz="1300" dirty="0">
                <a:solidFill>
                  <a:schemeClr val="lt1"/>
                </a:solidFill>
                <a:latin typeface="Barlow"/>
                <a:ea typeface="Barlow"/>
                <a:cs typeface="Barlow"/>
                <a:sym typeface="Barlow"/>
              </a:rPr>
              <a:t>Présent</a:t>
            </a:r>
            <a:endParaRPr sz="1300">
              <a:solidFill>
                <a:schemeClr val="lt1"/>
              </a:solidFill>
              <a:latin typeface="Barlow"/>
              <a:ea typeface="Barlow"/>
              <a:cs typeface="Barlow"/>
              <a:sym typeface="Barlow"/>
            </a:endParaRPr>
          </a:p>
        </p:txBody>
      </p:sp>
      <p:sp>
        <p:nvSpPr>
          <p:cNvPr id="530" name="Google Shape;530;p39"/>
          <p:cNvSpPr/>
          <p:nvPr/>
        </p:nvSpPr>
        <p:spPr>
          <a:xfrm>
            <a:off x="7828780" y="3573000"/>
            <a:ext cx="1075600" cy="5248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D</a:t>
            </a:r>
            <a:r>
              <a:rPr lang="en" sz="1300" dirty="0">
                <a:solidFill>
                  <a:schemeClr val="lt1"/>
                </a:solidFill>
                <a:latin typeface="Barlow"/>
                <a:ea typeface="Barlow"/>
                <a:cs typeface="Barlow"/>
                <a:sym typeface="Barlow"/>
              </a:rPr>
              <a:t>e 2017</a:t>
            </a:r>
            <a:endParaRPr sz="1300">
              <a:solidFill>
                <a:schemeClr val="lt1"/>
              </a:solidFill>
              <a:latin typeface="Barlow"/>
              <a:ea typeface="Barlow"/>
              <a:cs typeface="Barlow"/>
              <a:sym typeface="Barlow"/>
            </a:endParaRPr>
          </a:p>
        </p:txBody>
      </p:sp>
      <p:sp>
        <p:nvSpPr>
          <p:cNvPr id="531" name="Google Shape;531;p39"/>
          <p:cNvSpPr/>
          <p:nvPr/>
        </p:nvSpPr>
        <p:spPr>
          <a:xfrm>
            <a:off x="6965792" y="3573000"/>
            <a:ext cx="10756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À</a:t>
            </a:r>
            <a:r>
              <a:rPr lang="en" sz="1300" dirty="0">
                <a:solidFill>
                  <a:schemeClr val="lt1"/>
                </a:solidFill>
                <a:latin typeface="Barlow"/>
                <a:ea typeface="Barlow"/>
                <a:cs typeface="Barlow"/>
                <a:sym typeface="Barlow"/>
              </a:rPr>
              <a:t> 2016</a:t>
            </a:r>
            <a:endParaRPr sz="1300">
              <a:solidFill>
                <a:schemeClr val="lt1"/>
              </a:solidFill>
              <a:latin typeface="Barlow"/>
              <a:ea typeface="Barlow"/>
              <a:cs typeface="Barlow"/>
              <a:sym typeface="Barlow"/>
            </a:endParaRPr>
          </a:p>
        </p:txBody>
      </p:sp>
      <p:sp>
        <p:nvSpPr>
          <p:cNvPr id="532" name="Google Shape;532;p39"/>
          <p:cNvSpPr/>
          <p:nvPr/>
        </p:nvSpPr>
        <p:spPr>
          <a:xfrm>
            <a:off x="6102804" y="3573000"/>
            <a:ext cx="1075600" cy="5248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D</a:t>
            </a:r>
            <a:r>
              <a:rPr lang="en" sz="1300" dirty="0">
                <a:solidFill>
                  <a:schemeClr val="lt1"/>
                </a:solidFill>
                <a:latin typeface="Barlow"/>
                <a:ea typeface="Barlow"/>
                <a:cs typeface="Barlow"/>
                <a:sym typeface="Barlow"/>
              </a:rPr>
              <a:t>e 2006</a:t>
            </a:r>
            <a:endParaRPr sz="1300">
              <a:solidFill>
                <a:schemeClr val="lt1"/>
              </a:solidFill>
              <a:latin typeface="Barlow"/>
              <a:ea typeface="Barlow"/>
              <a:cs typeface="Barlow"/>
              <a:sym typeface="Barlow"/>
            </a:endParaRPr>
          </a:p>
        </p:txBody>
      </p:sp>
      <p:sp>
        <p:nvSpPr>
          <p:cNvPr id="533" name="Google Shape;533;p39"/>
          <p:cNvSpPr/>
          <p:nvPr/>
        </p:nvSpPr>
        <p:spPr>
          <a:xfrm>
            <a:off x="5239816" y="3573000"/>
            <a:ext cx="1075600" cy="524800"/>
          </a:xfrm>
          <a:prstGeom prst="homePlate">
            <a:avLst>
              <a:gd name="adj" fmla="val 32030"/>
            </a:avLst>
          </a:prstGeom>
          <a:solidFill>
            <a:schemeClr val="accent3">
              <a:lumMod val="50000"/>
            </a:schemeClr>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À</a:t>
            </a:r>
            <a:r>
              <a:rPr lang="en" sz="1300" dirty="0">
                <a:solidFill>
                  <a:schemeClr val="lt1"/>
                </a:solidFill>
                <a:latin typeface="Barlow"/>
                <a:ea typeface="Barlow"/>
                <a:cs typeface="Barlow"/>
                <a:sym typeface="Barlow"/>
              </a:rPr>
              <a:t> 2005</a:t>
            </a:r>
            <a:endParaRPr sz="1300">
              <a:solidFill>
                <a:schemeClr val="lt1"/>
              </a:solidFill>
              <a:latin typeface="Barlow"/>
              <a:ea typeface="Barlow"/>
              <a:cs typeface="Barlow"/>
              <a:sym typeface="Barlow"/>
            </a:endParaRPr>
          </a:p>
        </p:txBody>
      </p:sp>
      <p:sp>
        <p:nvSpPr>
          <p:cNvPr id="534" name="Google Shape;534;p39"/>
          <p:cNvSpPr/>
          <p:nvPr/>
        </p:nvSpPr>
        <p:spPr>
          <a:xfrm>
            <a:off x="4376827" y="3573000"/>
            <a:ext cx="1075600" cy="524800"/>
          </a:xfrm>
          <a:prstGeom prst="homePlate">
            <a:avLst>
              <a:gd name="adj" fmla="val 32030"/>
            </a:avLst>
          </a:prstGeom>
          <a:solidFill>
            <a:schemeClr val="accent3">
              <a:lumMod val="50000"/>
            </a:schemeClr>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D</a:t>
            </a:r>
            <a:r>
              <a:rPr lang="en" sz="1300" dirty="0">
                <a:solidFill>
                  <a:schemeClr val="lt1"/>
                </a:solidFill>
                <a:latin typeface="Barlow"/>
                <a:ea typeface="Barlow"/>
                <a:cs typeface="Barlow"/>
                <a:sym typeface="Barlow"/>
              </a:rPr>
              <a:t>e 1995</a:t>
            </a:r>
            <a:endParaRPr sz="1300">
              <a:solidFill>
                <a:schemeClr val="lt1"/>
              </a:solidFill>
              <a:latin typeface="Barlow"/>
              <a:ea typeface="Barlow"/>
              <a:cs typeface="Barlow"/>
              <a:sym typeface="Barlow"/>
            </a:endParaRPr>
          </a:p>
        </p:txBody>
      </p:sp>
      <p:sp>
        <p:nvSpPr>
          <p:cNvPr id="535" name="Google Shape;535;p39"/>
          <p:cNvSpPr/>
          <p:nvPr/>
        </p:nvSpPr>
        <p:spPr>
          <a:xfrm>
            <a:off x="3513839" y="3573000"/>
            <a:ext cx="10756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À</a:t>
            </a:r>
            <a:r>
              <a:rPr lang="en" sz="1300" dirty="0">
                <a:solidFill>
                  <a:schemeClr val="lt1"/>
                </a:solidFill>
                <a:latin typeface="Barlow"/>
                <a:ea typeface="Barlow"/>
                <a:cs typeface="Barlow"/>
                <a:sym typeface="Barlow"/>
              </a:rPr>
              <a:t> 1993</a:t>
            </a:r>
            <a:endParaRPr sz="1300">
              <a:solidFill>
                <a:schemeClr val="lt1"/>
              </a:solidFill>
              <a:latin typeface="Barlow"/>
              <a:ea typeface="Barlow"/>
              <a:cs typeface="Barlow"/>
              <a:sym typeface="Barlow"/>
            </a:endParaRPr>
          </a:p>
        </p:txBody>
      </p:sp>
      <p:sp>
        <p:nvSpPr>
          <p:cNvPr id="536" name="Google Shape;536;p39"/>
          <p:cNvSpPr/>
          <p:nvPr/>
        </p:nvSpPr>
        <p:spPr>
          <a:xfrm>
            <a:off x="2650851" y="3573000"/>
            <a:ext cx="1075600" cy="5248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D</a:t>
            </a:r>
            <a:r>
              <a:rPr lang="en" sz="1300" dirty="0">
                <a:solidFill>
                  <a:schemeClr val="lt1"/>
                </a:solidFill>
                <a:latin typeface="Barlow"/>
                <a:ea typeface="Barlow"/>
                <a:cs typeface="Barlow"/>
                <a:sym typeface="Barlow"/>
              </a:rPr>
              <a:t>e 1984</a:t>
            </a:r>
            <a:endParaRPr sz="1300">
              <a:solidFill>
                <a:schemeClr val="lt1"/>
              </a:solidFill>
              <a:latin typeface="Barlow"/>
              <a:ea typeface="Barlow"/>
              <a:cs typeface="Barlow"/>
              <a:sym typeface="Barlow"/>
            </a:endParaRPr>
          </a:p>
        </p:txBody>
      </p:sp>
      <p:sp>
        <p:nvSpPr>
          <p:cNvPr id="537" name="Google Shape;537;p39"/>
          <p:cNvSpPr/>
          <p:nvPr/>
        </p:nvSpPr>
        <p:spPr>
          <a:xfrm>
            <a:off x="1787863" y="3573000"/>
            <a:ext cx="10756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pPr lvl="0"/>
            <a:r>
              <a:rPr lang="fr-FR" sz="1300" dirty="0">
                <a:solidFill>
                  <a:schemeClr val="lt1"/>
                </a:solidFill>
                <a:latin typeface="Barlow"/>
                <a:ea typeface="Barlow"/>
                <a:cs typeface="Barlow"/>
                <a:sym typeface="Barlow"/>
              </a:rPr>
              <a:t>À</a:t>
            </a:r>
            <a:r>
              <a:rPr lang="en" sz="1300" dirty="0">
                <a:solidFill>
                  <a:schemeClr val="lt1"/>
                </a:solidFill>
                <a:latin typeface="Barlow"/>
                <a:ea typeface="Barlow"/>
                <a:cs typeface="Barlow"/>
                <a:sym typeface="Barlow"/>
              </a:rPr>
              <a:t> 1982</a:t>
            </a:r>
            <a:endParaRPr sz="1300">
              <a:solidFill>
                <a:schemeClr val="lt1"/>
              </a:solidFill>
              <a:latin typeface="Barlow"/>
              <a:ea typeface="Barlow"/>
              <a:cs typeface="Barlow"/>
              <a:sym typeface="Barlow"/>
            </a:endParaRPr>
          </a:p>
        </p:txBody>
      </p:sp>
      <p:sp>
        <p:nvSpPr>
          <p:cNvPr id="538" name="Google Shape;538;p39"/>
          <p:cNvSpPr/>
          <p:nvPr/>
        </p:nvSpPr>
        <p:spPr>
          <a:xfrm>
            <a:off x="924873" y="3573000"/>
            <a:ext cx="1075600" cy="5248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365724" tIns="0" rIns="0" bIns="0" anchor="ctr" anchorCtr="0">
            <a:noAutofit/>
          </a:bodyPr>
          <a:lstStyle/>
          <a:p>
            <a:r>
              <a:rPr lang="fr-FR" sz="1300" dirty="0">
                <a:solidFill>
                  <a:schemeClr val="lt1"/>
                </a:solidFill>
                <a:latin typeface="Barlow"/>
                <a:ea typeface="Barlow"/>
                <a:cs typeface="Barlow"/>
                <a:sym typeface="Barlow"/>
              </a:rPr>
              <a:t>D</a:t>
            </a:r>
            <a:r>
              <a:rPr lang="en" sz="1300" dirty="0">
                <a:solidFill>
                  <a:schemeClr val="lt1"/>
                </a:solidFill>
                <a:latin typeface="Barlow"/>
                <a:ea typeface="Barlow"/>
                <a:cs typeface="Barlow"/>
                <a:sym typeface="Barlow"/>
              </a:rPr>
              <a:t>e 1976</a:t>
            </a:r>
            <a:endParaRPr sz="1300">
              <a:solidFill>
                <a:schemeClr val="lt1"/>
              </a:solidFill>
              <a:latin typeface="Barlow"/>
              <a:ea typeface="Barlow"/>
              <a:cs typeface="Barlow"/>
              <a:sym typeface="Barlow"/>
            </a:endParaRPr>
          </a:p>
        </p:txBody>
      </p:sp>
      <p:sp>
        <p:nvSpPr>
          <p:cNvPr id="539" name="Google Shape;539;p39"/>
          <p:cNvSpPr/>
          <p:nvPr/>
        </p:nvSpPr>
        <p:spPr>
          <a:xfrm>
            <a:off x="304800" y="3573000"/>
            <a:ext cx="83280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897" tIns="121897" rIns="121897" bIns="121897" anchor="ctr" anchorCtr="0">
            <a:noAutofit/>
          </a:bodyPr>
          <a:lstStyle/>
          <a:p>
            <a:pPr algn="ctr"/>
            <a:endParaRPr sz="1300">
              <a:solidFill>
                <a:schemeClr val="dk1"/>
              </a:solidFill>
            </a:endParaRPr>
          </a:p>
        </p:txBody>
      </p:sp>
      <p:cxnSp>
        <p:nvCxnSpPr>
          <p:cNvPr id="540" name="Google Shape;540;p39"/>
          <p:cNvCxnSpPr/>
          <p:nvPr/>
        </p:nvCxnSpPr>
        <p:spPr>
          <a:xfrm rot="10800000">
            <a:off x="1310083" y="2940975"/>
            <a:ext cx="0" cy="664800"/>
          </a:xfrm>
          <a:prstGeom prst="straightConnector1">
            <a:avLst/>
          </a:prstGeom>
          <a:noFill/>
          <a:ln w="9525" cap="flat" cmpd="sng">
            <a:solidFill>
              <a:schemeClr val="lt2"/>
            </a:solidFill>
            <a:prstDash val="solid"/>
            <a:round/>
            <a:headEnd type="oval" w="med" len="med"/>
            <a:tailEnd type="oval" w="med" len="med"/>
          </a:ln>
        </p:spPr>
      </p:cxnSp>
      <p:sp>
        <p:nvSpPr>
          <p:cNvPr id="541" name="Google Shape;541;p39"/>
          <p:cNvSpPr txBox="1"/>
          <p:nvPr/>
        </p:nvSpPr>
        <p:spPr>
          <a:xfrm>
            <a:off x="1256451" y="2201333"/>
            <a:ext cx="1633600" cy="711200"/>
          </a:xfrm>
          <a:prstGeom prst="rect">
            <a:avLst/>
          </a:prstGeom>
          <a:noFill/>
          <a:ln>
            <a:noFill/>
          </a:ln>
        </p:spPr>
        <p:txBody>
          <a:bodyPr spcFirstLastPara="1" wrap="square" lIns="0" tIns="0" rIns="0" bIns="0" anchor="b" anchorCtr="0">
            <a:noAutofit/>
          </a:bodyPr>
          <a:lstStyle/>
          <a:p>
            <a:r>
              <a:rPr lang="fr-FR" sz="1200" dirty="0"/>
              <a:t>Publications annuelles. Exclusivement le milieu </a:t>
            </a:r>
            <a:r>
              <a:rPr lang="fr-FR" sz="1200" b="1" dirty="0">
                <a:solidFill>
                  <a:schemeClr val="accent1"/>
                </a:solidFill>
              </a:rPr>
              <a:t>urbain</a:t>
            </a:r>
            <a:r>
              <a:rPr lang="fr-FR" sz="1200" dirty="0"/>
              <a:t>.</a:t>
            </a:r>
          </a:p>
          <a:p>
            <a:r>
              <a:rPr lang="fr-FR" sz="1200" dirty="0"/>
              <a:t>De avril à fin juin de chaque année. </a:t>
            </a:r>
            <a:endParaRPr sz="1200" dirty="0">
              <a:solidFill>
                <a:schemeClr val="dk2"/>
              </a:solidFill>
              <a:latin typeface="Barlow"/>
              <a:ea typeface="Barlow"/>
              <a:cs typeface="Barlow"/>
              <a:sym typeface="Barlow"/>
            </a:endParaRPr>
          </a:p>
        </p:txBody>
      </p:sp>
      <p:cxnSp>
        <p:nvCxnSpPr>
          <p:cNvPr id="542" name="Google Shape;542;p39"/>
          <p:cNvCxnSpPr/>
          <p:nvPr/>
        </p:nvCxnSpPr>
        <p:spPr>
          <a:xfrm rot="10800000">
            <a:off x="3037455" y="2940975"/>
            <a:ext cx="0" cy="664800"/>
          </a:xfrm>
          <a:prstGeom prst="straightConnector1">
            <a:avLst/>
          </a:prstGeom>
          <a:noFill/>
          <a:ln w="9525" cap="flat" cmpd="sng">
            <a:solidFill>
              <a:schemeClr val="lt2"/>
            </a:solidFill>
            <a:prstDash val="solid"/>
            <a:round/>
            <a:headEnd type="oval" w="med" len="med"/>
            <a:tailEnd type="oval" w="med" len="med"/>
          </a:ln>
        </p:spPr>
      </p:cxnSp>
      <p:sp>
        <p:nvSpPr>
          <p:cNvPr id="543" name="Google Shape;543;p39"/>
          <p:cNvSpPr txBox="1"/>
          <p:nvPr/>
        </p:nvSpPr>
        <p:spPr>
          <a:xfrm>
            <a:off x="3141600" y="2616200"/>
            <a:ext cx="1633600" cy="711200"/>
          </a:xfrm>
          <a:prstGeom prst="rect">
            <a:avLst/>
          </a:prstGeom>
          <a:noFill/>
          <a:ln>
            <a:noFill/>
          </a:ln>
        </p:spPr>
        <p:txBody>
          <a:bodyPr spcFirstLastPara="1" wrap="square" lIns="0" tIns="0" rIns="0" bIns="0" anchor="b" anchorCtr="0">
            <a:noAutofit/>
          </a:bodyPr>
          <a:lstStyle/>
          <a:p>
            <a:pPr lvl="0"/>
            <a:r>
              <a:rPr lang="fr-FR" sz="1200" dirty="0"/>
              <a:t>Pub. annuelles. </a:t>
            </a:r>
          </a:p>
          <a:p>
            <a:pPr lvl="0"/>
            <a:r>
              <a:rPr lang="fr-FR" sz="1200" b="1" dirty="0">
                <a:solidFill>
                  <a:schemeClr val="accent2"/>
                </a:solidFill>
              </a:rPr>
              <a:t>Urbain</a:t>
            </a:r>
            <a:r>
              <a:rPr lang="fr-FR" sz="1200" dirty="0"/>
              <a:t> + une enquête rurale.</a:t>
            </a:r>
          </a:p>
          <a:p>
            <a:r>
              <a:rPr lang="fr-FR" sz="1200" b="1" dirty="0">
                <a:solidFill>
                  <a:schemeClr val="accent2"/>
                </a:solidFill>
              </a:rPr>
              <a:t>Urbain : toute l'année à partir du mois d'avril 1984 (en continu).</a:t>
            </a:r>
          </a:p>
          <a:p>
            <a:r>
              <a:rPr lang="fr-FR" sz="1200" dirty="0"/>
              <a:t>Rurale : de juillet 1986 à la fin juin 1987.</a:t>
            </a:r>
            <a:endParaRPr sz="1200" dirty="0">
              <a:solidFill>
                <a:schemeClr val="dk2"/>
              </a:solidFill>
              <a:latin typeface="Barlow"/>
              <a:ea typeface="Barlow"/>
              <a:cs typeface="Barlow"/>
              <a:sym typeface="Barlow"/>
            </a:endParaRPr>
          </a:p>
        </p:txBody>
      </p:sp>
      <p:cxnSp>
        <p:nvCxnSpPr>
          <p:cNvPr id="544" name="Google Shape;544;p39"/>
          <p:cNvCxnSpPr/>
          <p:nvPr/>
        </p:nvCxnSpPr>
        <p:spPr>
          <a:xfrm rot="10800000">
            <a:off x="4764825" y="2940975"/>
            <a:ext cx="0" cy="664800"/>
          </a:xfrm>
          <a:prstGeom prst="straightConnector1">
            <a:avLst/>
          </a:prstGeom>
          <a:noFill/>
          <a:ln w="9525" cap="flat" cmpd="sng">
            <a:solidFill>
              <a:schemeClr val="lt2"/>
            </a:solidFill>
            <a:prstDash val="solid"/>
            <a:round/>
            <a:headEnd type="oval" w="med" len="med"/>
            <a:tailEnd type="oval" w="med" len="med"/>
          </a:ln>
        </p:spPr>
      </p:cxnSp>
      <p:sp>
        <p:nvSpPr>
          <p:cNvPr id="545" name="Google Shape;545;p39"/>
          <p:cNvSpPr txBox="1"/>
          <p:nvPr/>
        </p:nvSpPr>
        <p:spPr>
          <a:xfrm>
            <a:off x="4868800" y="2616200"/>
            <a:ext cx="1633600" cy="711200"/>
          </a:xfrm>
          <a:prstGeom prst="rect">
            <a:avLst/>
          </a:prstGeom>
          <a:noFill/>
          <a:ln>
            <a:noFill/>
          </a:ln>
        </p:spPr>
        <p:txBody>
          <a:bodyPr spcFirstLastPara="1" wrap="square" lIns="0" tIns="0" rIns="0" bIns="0" anchor="b" anchorCtr="0">
            <a:noAutofit/>
          </a:bodyPr>
          <a:lstStyle/>
          <a:p>
            <a:r>
              <a:rPr lang="fr-FR" sz="1200" dirty="0"/>
              <a:t>Pub. annuelles,</a:t>
            </a:r>
          </a:p>
          <a:p>
            <a:r>
              <a:rPr lang="fr-FR" sz="1200" b="1" dirty="0">
                <a:solidFill>
                  <a:schemeClr val="tx2">
                    <a:lumMod val="25000"/>
                  </a:schemeClr>
                </a:solidFill>
              </a:rPr>
              <a:t>trimestrielles dès1996</a:t>
            </a:r>
            <a:r>
              <a:rPr lang="fr-FR" sz="1200" dirty="0">
                <a:solidFill>
                  <a:schemeClr val="tx2">
                    <a:lumMod val="25000"/>
                  </a:schemeClr>
                </a:solidFill>
              </a:rPr>
              <a:t>.</a:t>
            </a:r>
          </a:p>
          <a:p>
            <a:r>
              <a:rPr lang="fr-FR" sz="1200" b="1" dirty="0">
                <a:solidFill>
                  <a:schemeClr val="tx2">
                    <a:lumMod val="25000"/>
                  </a:schemeClr>
                </a:solidFill>
              </a:rPr>
              <a:t>En 1999, le champ de l'enquête a été étendu au milieu rural.</a:t>
            </a:r>
          </a:p>
          <a:p>
            <a:pPr lvl="0"/>
            <a:r>
              <a:rPr lang="fr-FR" sz="1200" dirty="0"/>
              <a:t>En continu.</a:t>
            </a:r>
            <a:endParaRPr sz="1200" dirty="0">
              <a:solidFill>
                <a:schemeClr val="dk2"/>
              </a:solidFill>
              <a:latin typeface="Barlow"/>
              <a:ea typeface="Barlow"/>
              <a:cs typeface="Barlow"/>
              <a:sym typeface="Barlow"/>
            </a:endParaRPr>
          </a:p>
        </p:txBody>
      </p:sp>
      <p:cxnSp>
        <p:nvCxnSpPr>
          <p:cNvPr id="546" name="Google Shape;546;p39"/>
          <p:cNvCxnSpPr/>
          <p:nvPr/>
        </p:nvCxnSpPr>
        <p:spPr>
          <a:xfrm rot="10800000">
            <a:off x="6492197" y="2940975"/>
            <a:ext cx="0" cy="664800"/>
          </a:xfrm>
          <a:prstGeom prst="straightConnector1">
            <a:avLst/>
          </a:prstGeom>
          <a:noFill/>
          <a:ln w="9525" cap="flat" cmpd="sng">
            <a:solidFill>
              <a:schemeClr val="lt2"/>
            </a:solidFill>
            <a:prstDash val="solid"/>
            <a:round/>
            <a:headEnd type="oval" w="med" len="med"/>
            <a:tailEnd type="oval" w="med" len="med"/>
          </a:ln>
        </p:spPr>
      </p:cxnSp>
      <p:sp>
        <p:nvSpPr>
          <p:cNvPr id="547" name="Google Shape;547;p39"/>
          <p:cNvSpPr txBox="1"/>
          <p:nvPr/>
        </p:nvSpPr>
        <p:spPr>
          <a:xfrm>
            <a:off x="6596000" y="2311400"/>
            <a:ext cx="1633600" cy="711200"/>
          </a:xfrm>
          <a:prstGeom prst="rect">
            <a:avLst/>
          </a:prstGeom>
          <a:noFill/>
          <a:ln>
            <a:noFill/>
          </a:ln>
        </p:spPr>
        <p:txBody>
          <a:bodyPr spcFirstLastPara="1" wrap="square" lIns="0" tIns="0" rIns="0" bIns="0" anchor="b" anchorCtr="0">
            <a:noAutofit/>
          </a:bodyPr>
          <a:lstStyle/>
          <a:p>
            <a:r>
              <a:rPr lang="fr-FR" sz="1200" dirty="0"/>
              <a:t>Pub. Trimestrielles.</a:t>
            </a:r>
          </a:p>
          <a:p>
            <a:r>
              <a:rPr lang="fr-FR" sz="1200" dirty="0"/>
              <a:t>Urbain + Rural.</a:t>
            </a:r>
          </a:p>
          <a:p>
            <a:pPr lvl="0"/>
            <a:r>
              <a:rPr lang="fr-FR" sz="1200" dirty="0"/>
              <a:t>En continu</a:t>
            </a:r>
            <a:endParaRPr sz="1200" dirty="0">
              <a:solidFill>
                <a:schemeClr val="dk2"/>
              </a:solidFill>
              <a:latin typeface="Barlow"/>
              <a:ea typeface="Barlow"/>
              <a:cs typeface="Barlow"/>
              <a:sym typeface="Barlow"/>
            </a:endParaRPr>
          </a:p>
        </p:txBody>
      </p:sp>
      <p:cxnSp>
        <p:nvCxnSpPr>
          <p:cNvPr id="548" name="Google Shape;548;p39"/>
          <p:cNvCxnSpPr/>
          <p:nvPr/>
        </p:nvCxnSpPr>
        <p:spPr>
          <a:xfrm rot="10800000">
            <a:off x="8219568" y="2940975"/>
            <a:ext cx="0" cy="664800"/>
          </a:xfrm>
          <a:prstGeom prst="straightConnector1">
            <a:avLst/>
          </a:prstGeom>
          <a:noFill/>
          <a:ln w="9525" cap="flat" cmpd="sng">
            <a:solidFill>
              <a:schemeClr val="lt2"/>
            </a:solidFill>
            <a:prstDash val="solid"/>
            <a:round/>
            <a:headEnd type="oval" w="med" len="med"/>
            <a:tailEnd type="oval" w="med" len="med"/>
          </a:ln>
        </p:spPr>
      </p:cxnSp>
      <p:sp>
        <p:nvSpPr>
          <p:cNvPr id="549" name="Google Shape;549;p39"/>
          <p:cNvSpPr txBox="1"/>
          <p:nvPr/>
        </p:nvSpPr>
        <p:spPr>
          <a:xfrm>
            <a:off x="8323200" y="2311400"/>
            <a:ext cx="1633600" cy="711200"/>
          </a:xfrm>
          <a:prstGeom prst="rect">
            <a:avLst/>
          </a:prstGeom>
          <a:noFill/>
          <a:ln>
            <a:noFill/>
          </a:ln>
        </p:spPr>
        <p:txBody>
          <a:bodyPr spcFirstLastPara="1" wrap="square" lIns="0" tIns="0" rIns="0" bIns="0" anchor="b" anchorCtr="0">
            <a:noAutofit/>
          </a:bodyPr>
          <a:lstStyle/>
          <a:p>
            <a:r>
              <a:rPr lang="fr-FR" sz="1200" dirty="0"/>
              <a:t>Pub. Trimestrielles.</a:t>
            </a:r>
          </a:p>
          <a:p>
            <a:pPr lvl="0"/>
            <a:r>
              <a:rPr lang="fr-FR" sz="1200" dirty="0"/>
              <a:t>Urbain + Rural. </a:t>
            </a:r>
          </a:p>
          <a:p>
            <a:pPr lvl="0"/>
            <a:r>
              <a:rPr lang="fr-FR" sz="1200" dirty="0"/>
              <a:t>En continu.</a:t>
            </a:r>
            <a:endParaRPr sz="1200" dirty="0">
              <a:solidFill>
                <a:schemeClr val="dk2"/>
              </a:solidFill>
              <a:latin typeface="Barlow"/>
              <a:ea typeface="Barlow"/>
              <a:cs typeface="Barlow"/>
              <a:sym typeface="Barlow"/>
            </a:endParaRPr>
          </a:p>
        </p:txBody>
      </p:sp>
      <p:sp>
        <p:nvSpPr>
          <p:cNvPr id="551" name="Google Shape;551;p39"/>
          <p:cNvSpPr txBox="1"/>
          <p:nvPr/>
        </p:nvSpPr>
        <p:spPr>
          <a:xfrm>
            <a:off x="9931804" y="3835400"/>
            <a:ext cx="1633600" cy="711200"/>
          </a:xfrm>
          <a:prstGeom prst="rect">
            <a:avLst/>
          </a:prstGeom>
          <a:noFill/>
          <a:ln>
            <a:noFill/>
          </a:ln>
        </p:spPr>
        <p:txBody>
          <a:bodyPr spcFirstLastPara="1" wrap="square" lIns="0" tIns="0" rIns="0" bIns="0" anchor="b" anchorCtr="0">
            <a:noAutofit/>
          </a:bodyPr>
          <a:lstStyle/>
          <a:p>
            <a:r>
              <a:rPr lang="fr-FR" sz="1200" dirty="0"/>
              <a:t>Révision du dossier méthodologique de l’enquête.</a:t>
            </a:r>
          </a:p>
          <a:p>
            <a:r>
              <a:rPr lang="fr-FR" sz="1200" dirty="0"/>
              <a:t>Mise à jour des nomenclatures : des professions et celle des diplômes (2014).</a:t>
            </a:r>
          </a:p>
          <a:p>
            <a:r>
              <a:rPr lang="fr-FR" sz="1200" dirty="0"/>
              <a:t>Élargissement du champ thématique de l'enquête.</a:t>
            </a:r>
            <a:endParaRPr sz="1200" dirty="0">
              <a:solidFill>
                <a:schemeClr val="dk2"/>
              </a:solidFill>
              <a:latin typeface="Barlow"/>
              <a:ea typeface="Barlow"/>
              <a:cs typeface="Barlow"/>
              <a:sym typeface="Barlow"/>
            </a:endParaRPr>
          </a:p>
        </p:txBody>
      </p:sp>
      <p:cxnSp>
        <p:nvCxnSpPr>
          <p:cNvPr id="552" name="Google Shape;552;p39"/>
          <p:cNvCxnSpPr/>
          <p:nvPr/>
        </p:nvCxnSpPr>
        <p:spPr>
          <a:xfrm rot="10800000">
            <a:off x="2187035" y="4065025"/>
            <a:ext cx="0" cy="664800"/>
          </a:xfrm>
          <a:prstGeom prst="straightConnector1">
            <a:avLst/>
          </a:prstGeom>
          <a:noFill/>
          <a:ln w="9525" cap="flat" cmpd="sng">
            <a:solidFill>
              <a:schemeClr val="lt2"/>
            </a:solidFill>
            <a:prstDash val="solid"/>
            <a:round/>
            <a:headEnd type="oval" w="med" len="med"/>
            <a:tailEnd type="oval" w="med" len="med"/>
          </a:ln>
        </p:spPr>
      </p:cxnSp>
      <p:sp>
        <p:nvSpPr>
          <p:cNvPr id="553" name="Google Shape;553;p39"/>
          <p:cNvSpPr txBox="1"/>
          <p:nvPr/>
        </p:nvSpPr>
        <p:spPr>
          <a:xfrm>
            <a:off x="2095335" y="4762600"/>
            <a:ext cx="1633600" cy="711200"/>
          </a:xfrm>
          <a:prstGeom prst="rect">
            <a:avLst/>
          </a:prstGeom>
          <a:noFill/>
          <a:ln>
            <a:noFill/>
          </a:ln>
        </p:spPr>
        <p:txBody>
          <a:bodyPr spcFirstLastPara="1" wrap="square" lIns="0" tIns="0" rIns="0" bIns="0" anchor="t" anchorCtr="0">
            <a:noAutofit/>
          </a:bodyPr>
          <a:lstStyle/>
          <a:p>
            <a:pPr lvl="0"/>
            <a:r>
              <a:rPr lang="fr-FR" sz="1200" dirty="0"/>
              <a:t>Papier.</a:t>
            </a:r>
          </a:p>
          <a:p>
            <a:pPr lvl="0"/>
            <a:r>
              <a:rPr lang="fr-FR" sz="1200" dirty="0"/>
              <a:t>près de </a:t>
            </a:r>
            <a:r>
              <a:rPr lang="fr-FR" sz="1200" b="1" dirty="0">
                <a:solidFill>
                  <a:schemeClr val="accent1"/>
                </a:solidFill>
              </a:rPr>
              <a:t>16.000 </a:t>
            </a:r>
            <a:r>
              <a:rPr lang="fr-FR" sz="1200" dirty="0"/>
              <a:t>ménages. </a:t>
            </a:r>
            <a:endParaRPr sz="1200" dirty="0">
              <a:solidFill>
                <a:schemeClr val="dk2"/>
              </a:solidFill>
              <a:latin typeface="Barlow"/>
              <a:ea typeface="Barlow"/>
              <a:cs typeface="Barlow"/>
              <a:sym typeface="Barlow"/>
            </a:endParaRPr>
          </a:p>
        </p:txBody>
      </p:sp>
      <p:cxnSp>
        <p:nvCxnSpPr>
          <p:cNvPr id="554" name="Google Shape;554;p39"/>
          <p:cNvCxnSpPr/>
          <p:nvPr/>
        </p:nvCxnSpPr>
        <p:spPr>
          <a:xfrm rot="10800000">
            <a:off x="3914405" y="4065025"/>
            <a:ext cx="0" cy="664800"/>
          </a:xfrm>
          <a:prstGeom prst="straightConnector1">
            <a:avLst/>
          </a:prstGeom>
          <a:noFill/>
          <a:ln w="9525" cap="flat" cmpd="sng">
            <a:solidFill>
              <a:schemeClr val="lt2"/>
            </a:solidFill>
            <a:prstDash val="solid"/>
            <a:round/>
            <a:headEnd type="oval" w="med" len="med"/>
            <a:tailEnd type="oval" w="med" len="med"/>
          </a:ln>
        </p:spPr>
      </p:cxnSp>
      <p:sp>
        <p:nvSpPr>
          <p:cNvPr id="555" name="Google Shape;555;p39"/>
          <p:cNvSpPr txBox="1"/>
          <p:nvPr/>
        </p:nvSpPr>
        <p:spPr>
          <a:xfrm>
            <a:off x="3834683" y="4762600"/>
            <a:ext cx="1633600" cy="711200"/>
          </a:xfrm>
          <a:prstGeom prst="rect">
            <a:avLst/>
          </a:prstGeom>
          <a:noFill/>
          <a:ln>
            <a:noFill/>
          </a:ln>
        </p:spPr>
        <p:txBody>
          <a:bodyPr spcFirstLastPara="1" wrap="square" lIns="0" tIns="0" rIns="0" bIns="0" anchor="t" anchorCtr="0">
            <a:noAutofit/>
          </a:bodyPr>
          <a:lstStyle/>
          <a:p>
            <a:pPr lvl="0"/>
            <a:r>
              <a:rPr lang="fr-FR" sz="1200" dirty="0"/>
              <a:t>Papier.</a:t>
            </a:r>
          </a:p>
          <a:p>
            <a:pPr lvl="0"/>
            <a:r>
              <a:rPr lang="fr-FR" sz="1200" dirty="0"/>
              <a:t>près de </a:t>
            </a:r>
            <a:r>
              <a:rPr lang="fr-FR" sz="1200" b="1" dirty="0">
                <a:solidFill>
                  <a:schemeClr val="accent2"/>
                </a:solidFill>
              </a:rPr>
              <a:t>32.000</a:t>
            </a:r>
            <a:r>
              <a:rPr lang="fr-FR" sz="1200" dirty="0">
                <a:solidFill>
                  <a:schemeClr val="accent2"/>
                </a:solidFill>
              </a:rPr>
              <a:t> </a:t>
            </a:r>
            <a:r>
              <a:rPr lang="fr-FR" sz="1200" dirty="0"/>
              <a:t>ménages, dont près de </a:t>
            </a:r>
            <a:r>
              <a:rPr lang="fr-FR" sz="1200" b="1" dirty="0">
                <a:solidFill>
                  <a:schemeClr val="accent2"/>
                </a:solidFill>
              </a:rPr>
              <a:t>16.000</a:t>
            </a:r>
            <a:r>
              <a:rPr lang="fr-FR" sz="1200" dirty="0"/>
              <a:t> ménages pour l’enquête rurale. </a:t>
            </a:r>
          </a:p>
          <a:p>
            <a:pPr lvl="0"/>
            <a:r>
              <a:rPr lang="fr-FR" sz="1200" dirty="0"/>
              <a:t>la méthodologie de l'enquête sur l'emploi a été rénovée.</a:t>
            </a:r>
            <a:endParaRPr sz="1200" dirty="0">
              <a:solidFill>
                <a:schemeClr val="dk2"/>
              </a:solidFill>
              <a:latin typeface="Barlow"/>
              <a:ea typeface="Barlow"/>
              <a:cs typeface="Barlow"/>
              <a:sym typeface="Barlow"/>
            </a:endParaRPr>
          </a:p>
        </p:txBody>
      </p:sp>
      <p:cxnSp>
        <p:nvCxnSpPr>
          <p:cNvPr id="556" name="Google Shape;556;p39"/>
          <p:cNvCxnSpPr/>
          <p:nvPr/>
        </p:nvCxnSpPr>
        <p:spPr>
          <a:xfrm rot="10800000">
            <a:off x="5641777" y="4065025"/>
            <a:ext cx="0" cy="664800"/>
          </a:xfrm>
          <a:prstGeom prst="straightConnector1">
            <a:avLst/>
          </a:prstGeom>
          <a:noFill/>
          <a:ln w="9525" cap="flat" cmpd="sng">
            <a:solidFill>
              <a:schemeClr val="lt2"/>
            </a:solidFill>
            <a:prstDash val="solid"/>
            <a:round/>
            <a:headEnd type="oval" w="med" len="med"/>
            <a:tailEnd type="oval" w="med" len="med"/>
          </a:ln>
        </p:spPr>
      </p:cxnSp>
      <p:sp>
        <p:nvSpPr>
          <p:cNvPr id="557" name="Google Shape;557;p39"/>
          <p:cNvSpPr txBox="1"/>
          <p:nvPr/>
        </p:nvSpPr>
        <p:spPr>
          <a:xfrm>
            <a:off x="5574032" y="4762600"/>
            <a:ext cx="1633600" cy="711200"/>
          </a:xfrm>
          <a:prstGeom prst="rect">
            <a:avLst/>
          </a:prstGeom>
          <a:noFill/>
          <a:ln>
            <a:noFill/>
          </a:ln>
        </p:spPr>
        <p:txBody>
          <a:bodyPr spcFirstLastPara="1" wrap="square" lIns="0" tIns="0" rIns="0" bIns="0" anchor="t" anchorCtr="0">
            <a:noAutofit/>
          </a:bodyPr>
          <a:lstStyle/>
          <a:p>
            <a:pPr lvl="0"/>
            <a:r>
              <a:rPr lang="fr-FR" sz="1200" dirty="0"/>
              <a:t>Papier.</a:t>
            </a:r>
          </a:p>
          <a:p>
            <a:r>
              <a:rPr lang="fr-FR" sz="1200" dirty="0"/>
              <a:t>près de </a:t>
            </a:r>
            <a:r>
              <a:rPr lang="fr-FR" sz="1200" b="1" dirty="0">
                <a:solidFill>
                  <a:schemeClr val="tx2">
                    <a:lumMod val="25000"/>
                  </a:schemeClr>
                </a:solidFill>
              </a:rPr>
              <a:t>48.000 </a:t>
            </a:r>
            <a:r>
              <a:rPr lang="fr-FR" sz="1200" dirty="0"/>
              <a:t>ménages (dont </a:t>
            </a:r>
            <a:r>
              <a:rPr lang="fr-FR" sz="1200" b="1" dirty="0">
                <a:solidFill>
                  <a:schemeClr val="tx2">
                    <a:lumMod val="25000"/>
                  </a:schemeClr>
                </a:solidFill>
              </a:rPr>
              <a:t>16.000</a:t>
            </a:r>
            <a:r>
              <a:rPr lang="fr-FR" sz="1200" dirty="0"/>
              <a:t> ménages ruraux).</a:t>
            </a:r>
          </a:p>
        </p:txBody>
      </p:sp>
      <p:cxnSp>
        <p:nvCxnSpPr>
          <p:cNvPr id="558" name="Google Shape;558;p39"/>
          <p:cNvCxnSpPr/>
          <p:nvPr/>
        </p:nvCxnSpPr>
        <p:spPr>
          <a:xfrm rot="10800000">
            <a:off x="7369148" y="4065025"/>
            <a:ext cx="0" cy="664800"/>
          </a:xfrm>
          <a:prstGeom prst="straightConnector1">
            <a:avLst/>
          </a:prstGeom>
          <a:noFill/>
          <a:ln w="9525" cap="flat" cmpd="sng">
            <a:solidFill>
              <a:schemeClr val="lt2"/>
            </a:solidFill>
            <a:prstDash val="solid"/>
            <a:round/>
            <a:headEnd type="oval" w="med" len="med"/>
            <a:tailEnd type="oval" w="med" len="med"/>
          </a:ln>
        </p:spPr>
      </p:cxnSp>
      <p:sp>
        <p:nvSpPr>
          <p:cNvPr id="559" name="Google Shape;559;p39"/>
          <p:cNvSpPr txBox="1"/>
          <p:nvPr/>
        </p:nvSpPr>
        <p:spPr>
          <a:xfrm>
            <a:off x="7315200" y="4749800"/>
            <a:ext cx="1633600" cy="711200"/>
          </a:xfrm>
          <a:prstGeom prst="rect">
            <a:avLst/>
          </a:prstGeom>
          <a:noFill/>
          <a:ln>
            <a:noFill/>
          </a:ln>
        </p:spPr>
        <p:txBody>
          <a:bodyPr spcFirstLastPara="1" wrap="square" lIns="0" tIns="0" rIns="0" bIns="0" anchor="t" anchorCtr="0">
            <a:noAutofit/>
          </a:bodyPr>
          <a:lstStyle/>
          <a:p>
            <a:pPr lvl="0"/>
            <a:r>
              <a:rPr lang="fr-FR" sz="1200" b="1" dirty="0">
                <a:solidFill>
                  <a:schemeClr val="accent3"/>
                </a:solidFill>
              </a:rPr>
              <a:t>Utilisation de la méthode CAPI dans la collecte des données (2007).</a:t>
            </a:r>
          </a:p>
          <a:p>
            <a:r>
              <a:rPr lang="fr-FR" sz="1200" dirty="0"/>
              <a:t>Élargissement de l’échantillon à </a:t>
            </a:r>
            <a:r>
              <a:rPr lang="fr-FR" sz="1200" b="1" dirty="0">
                <a:solidFill>
                  <a:schemeClr val="accent3"/>
                </a:solidFill>
              </a:rPr>
              <a:t>60.000</a:t>
            </a:r>
            <a:r>
              <a:rPr lang="fr-FR" sz="1200" dirty="0"/>
              <a:t> ménages</a:t>
            </a:r>
          </a:p>
          <a:p>
            <a:r>
              <a:rPr lang="fr-FR" sz="1200" dirty="0"/>
              <a:t>(dont </a:t>
            </a:r>
            <a:r>
              <a:rPr lang="fr-FR" sz="1200" b="1" dirty="0">
                <a:solidFill>
                  <a:schemeClr val="accent3"/>
                </a:solidFill>
              </a:rPr>
              <a:t>20.000</a:t>
            </a:r>
            <a:r>
              <a:rPr lang="fr-FR" sz="1200" dirty="0"/>
              <a:t> ménages  ruraux).</a:t>
            </a:r>
            <a:endParaRPr sz="1200" dirty="0">
              <a:solidFill>
                <a:schemeClr val="dk2"/>
              </a:solidFill>
              <a:latin typeface="Barlow"/>
              <a:ea typeface="Barlow"/>
              <a:cs typeface="Barlow"/>
              <a:sym typeface="Barlow"/>
            </a:endParaRPr>
          </a:p>
        </p:txBody>
      </p:sp>
      <p:cxnSp>
        <p:nvCxnSpPr>
          <p:cNvPr id="560" name="Google Shape;560;p39"/>
          <p:cNvCxnSpPr/>
          <p:nvPr/>
        </p:nvCxnSpPr>
        <p:spPr>
          <a:xfrm rot="10800000">
            <a:off x="9096520" y="4065025"/>
            <a:ext cx="0" cy="664800"/>
          </a:xfrm>
          <a:prstGeom prst="straightConnector1">
            <a:avLst/>
          </a:prstGeom>
          <a:noFill/>
          <a:ln w="9525" cap="flat" cmpd="sng">
            <a:solidFill>
              <a:schemeClr val="lt2"/>
            </a:solidFill>
            <a:prstDash val="solid"/>
            <a:round/>
            <a:headEnd type="oval" w="med" len="med"/>
            <a:tailEnd type="oval" w="med" len="med"/>
          </a:ln>
        </p:spPr>
      </p:cxnSp>
      <p:sp>
        <p:nvSpPr>
          <p:cNvPr id="561" name="Google Shape;561;p39"/>
          <p:cNvSpPr txBox="1"/>
          <p:nvPr/>
        </p:nvSpPr>
        <p:spPr>
          <a:xfrm>
            <a:off x="9237600" y="4762600"/>
            <a:ext cx="1633600" cy="711200"/>
          </a:xfrm>
          <a:prstGeom prst="rect">
            <a:avLst/>
          </a:prstGeom>
          <a:noFill/>
          <a:ln>
            <a:noFill/>
          </a:ln>
        </p:spPr>
        <p:txBody>
          <a:bodyPr spcFirstLastPara="1" wrap="square" lIns="0" tIns="0" rIns="0" bIns="0" anchor="t" anchorCtr="0">
            <a:noAutofit/>
          </a:bodyPr>
          <a:lstStyle/>
          <a:p>
            <a:pPr lvl="0"/>
            <a:r>
              <a:rPr lang="fr-FR" sz="1200" b="1" dirty="0">
                <a:solidFill>
                  <a:schemeClr val="accent4"/>
                </a:solidFill>
              </a:rPr>
              <a:t>Mise à jour du système CAPI </a:t>
            </a:r>
            <a:r>
              <a:rPr lang="fr-FR" sz="1200" dirty="0"/>
              <a:t>: migration vers le système d'exploitation Android (en cours).</a:t>
            </a:r>
          </a:p>
          <a:p>
            <a:r>
              <a:rPr lang="fr-FR" sz="1200" dirty="0"/>
              <a:t>Élargissement de l’échantillon à </a:t>
            </a:r>
            <a:r>
              <a:rPr lang="fr-FR" sz="1200" b="1" dirty="0">
                <a:solidFill>
                  <a:schemeClr val="accent4"/>
                </a:solidFill>
              </a:rPr>
              <a:t>90.000</a:t>
            </a:r>
            <a:r>
              <a:rPr lang="fr-FR" sz="1200" dirty="0"/>
              <a:t> ménages (dont </a:t>
            </a:r>
            <a:r>
              <a:rPr lang="fr-FR" sz="1200" b="1" dirty="0">
                <a:solidFill>
                  <a:schemeClr val="accent4"/>
                </a:solidFill>
              </a:rPr>
              <a:t>30.000</a:t>
            </a:r>
            <a:r>
              <a:rPr lang="fr-FR" sz="1200" dirty="0"/>
              <a:t> ménages ruraux).</a:t>
            </a:r>
            <a:endParaRPr lang="fr-FR" sz="1200" dirty="0">
              <a:solidFill>
                <a:schemeClr val="dk2"/>
              </a:solidFill>
              <a:latin typeface="Barlow"/>
              <a:ea typeface="Barlow"/>
              <a:cs typeface="Barlow"/>
              <a:sym typeface="Barlow"/>
            </a:endParaRPr>
          </a:p>
          <a:p>
            <a:pPr lvl="0"/>
            <a:endParaRPr sz="1200" dirty="0">
              <a:solidFill>
                <a:schemeClr val="dk2"/>
              </a:solidFill>
              <a:latin typeface="Barlow"/>
              <a:ea typeface="Barlow"/>
              <a:cs typeface="Barlow"/>
              <a:sym typeface="Barlow"/>
            </a:endParaRPr>
          </a:p>
        </p:txBody>
      </p:sp>
      <p:sp>
        <p:nvSpPr>
          <p:cNvPr id="563" name="Google Shape;563;p39"/>
          <p:cNvSpPr txBox="1"/>
          <p:nvPr/>
        </p:nvSpPr>
        <p:spPr>
          <a:xfrm>
            <a:off x="10469687" y="4140200"/>
            <a:ext cx="1352800" cy="711200"/>
          </a:xfrm>
          <a:prstGeom prst="rect">
            <a:avLst/>
          </a:prstGeom>
          <a:noFill/>
          <a:ln>
            <a:noFill/>
          </a:ln>
        </p:spPr>
        <p:txBody>
          <a:bodyPr spcFirstLastPara="1" wrap="square" lIns="0" tIns="0" rIns="0" bIns="0" anchor="t" anchorCtr="0">
            <a:noAutofit/>
          </a:bodyPr>
          <a:lstStyle/>
          <a:p>
            <a:pPr lvl="0"/>
            <a:endParaRPr sz="1200" dirty="0">
              <a:solidFill>
                <a:schemeClr val="dk2"/>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EE47-66E6-870B-444D-4B9C9F205AC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9D247D7-983A-9F00-9E44-27A75CDDBFE6}"/>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DF51F064-E793-93DA-AA24-0FE322357806}"/>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742F4088-6AB0-EBB5-B1ED-68BC8844E41B}"/>
              </a:ext>
            </a:extLst>
          </p:cNvPr>
          <p:cNvPicPr>
            <a:picLocks noChangeAspect="1"/>
          </p:cNvPicPr>
          <p:nvPr/>
        </p:nvPicPr>
        <p:blipFill>
          <a:blip r:embed="rId5"/>
          <a:stretch>
            <a:fillRect/>
          </a:stretch>
        </p:blipFill>
        <p:spPr>
          <a:xfrm>
            <a:off x="992458" y="257407"/>
            <a:ext cx="3778776" cy="990600"/>
          </a:xfrm>
          <a:prstGeom prst="rect">
            <a:avLst/>
          </a:prstGeom>
        </p:spPr>
      </p:pic>
      <p:sp>
        <p:nvSpPr>
          <p:cNvPr id="3" name="TextBox 2">
            <a:extLst>
              <a:ext uri="{FF2B5EF4-FFF2-40B4-BE49-F238E27FC236}">
                <a16:creationId xmlns:a16="http://schemas.microsoft.com/office/drawing/2014/main" id="{9FFB6ED4-D98E-96DB-B17F-6F7866EF662E}"/>
              </a:ext>
            </a:extLst>
          </p:cNvPr>
          <p:cNvSpPr txBox="1"/>
          <p:nvPr/>
        </p:nvSpPr>
        <p:spPr>
          <a:xfrm>
            <a:off x="992458" y="2946397"/>
            <a:ext cx="10134346" cy="2154436"/>
          </a:xfrm>
          <a:prstGeom prst="rect">
            <a:avLst/>
          </a:prstGeom>
          <a:noFill/>
        </p:spPr>
        <p:txBody>
          <a:bodyPr wrap="square">
            <a:spAutoFit/>
          </a:bodyPr>
          <a:lstStyle/>
          <a:p>
            <a:pPr algn="just"/>
            <a:r>
              <a:rPr lang="fr-FR" sz="2400" dirty="0"/>
              <a:t>Une nouvelle génération </a:t>
            </a:r>
            <a:r>
              <a:rPr lang="fr-FR" sz="2400" b="1" dirty="0"/>
              <a:t>des enquêtes </a:t>
            </a:r>
            <a:r>
              <a:rPr lang="fr-FR" sz="2400" b="1" dirty="0">
                <a:solidFill>
                  <a:schemeClr val="tx1">
                    <a:lumMod val="65000"/>
                    <a:lumOff val="35000"/>
                  </a:schemeClr>
                </a:solidFill>
              </a:rPr>
              <a:t>sur la main d’œuvre (EMO) </a:t>
            </a:r>
            <a:r>
              <a:rPr lang="fr-FR" sz="2400" dirty="0"/>
              <a:t>se prépare avec des innovations majeures pour répondre aux défis du marché du travail en mutation et aux exigences croissantes en matière de données statistiques sur le marché de travail.</a:t>
            </a:r>
            <a:r>
              <a:rPr lang="fr-FR" sz="2400" i="0" dirty="0">
                <a:solidFill>
                  <a:srgbClr val="FFFFFF"/>
                </a:solidFill>
                <a:effectLst/>
                <a:latin typeface="Segoe UI" panose="020B0502040204020203" pitchFamily="34" charset="0"/>
              </a:rPr>
              <a:t>7ᵉ </a:t>
            </a:r>
            <a:r>
              <a:rPr lang="fr-FR" sz="2400" b="0" i="0" dirty="0">
                <a:solidFill>
                  <a:srgbClr val="FFFFFF"/>
                </a:solidFill>
                <a:effectLst/>
                <a:latin typeface="Segoe UI" panose="020B0502040204020203" pitchFamily="34" charset="0"/>
              </a:rPr>
              <a:t>génération </a:t>
            </a:r>
            <a:r>
              <a:rPr lang="fr-FR" sz="2000" b="0" i="0" dirty="0">
                <a:solidFill>
                  <a:srgbClr val="FFFFFF"/>
                </a:solidFill>
                <a:effectLst/>
                <a:latin typeface="Segoe UI" panose="020B0502040204020203" pitchFamily="34" charset="0"/>
              </a:rPr>
              <a:t>de l'ENE se prépare avec des innovations majeures pour répondre aux défis du </a:t>
            </a:r>
            <a:r>
              <a:rPr lang="fr-FR" b="0" i="0" dirty="0">
                <a:solidFill>
                  <a:srgbClr val="FFFFFF"/>
                </a:solidFill>
                <a:effectLst/>
                <a:latin typeface="Segoe UI" panose="020B0502040204020203" pitchFamily="34" charset="0"/>
              </a:rPr>
              <a:t>marché du travail en mutation et aux exigences croissantes en matière de données statistiques.</a:t>
            </a:r>
            <a:endParaRPr lang="fr-MA" dirty="0"/>
          </a:p>
        </p:txBody>
      </p:sp>
      <p:sp>
        <p:nvSpPr>
          <p:cNvPr id="9" name="TextBox 8">
            <a:extLst>
              <a:ext uri="{FF2B5EF4-FFF2-40B4-BE49-F238E27FC236}">
                <a16:creationId xmlns:a16="http://schemas.microsoft.com/office/drawing/2014/main" id="{BEBDBD4A-B429-3D7C-F676-F14AB219AC60}"/>
              </a:ext>
            </a:extLst>
          </p:cNvPr>
          <p:cNvSpPr txBox="1"/>
          <p:nvPr/>
        </p:nvSpPr>
        <p:spPr>
          <a:xfrm>
            <a:off x="803709" y="2424325"/>
            <a:ext cx="10134346" cy="461665"/>
          </a:xfrm>
          <a:prstGeom prst="rect">
            <a:avLst/>
          </a:prstGeom>
          <a:noFill/>
        </p:spPr>
        <p:txBody>
          <a:bodyPr wrap="square">
            <a:spAutoFit/>
          </a:bodyPr>
          <a:lstStyle/>
          <a:p>
            <a:r>
              <a:rPr lang="fr-FR" sz="2400" b="1" kern="1200" dirty="0">
                <a:solidFill>
                  <a:schemeClr val="tx1">
                    <a:lumMod val="65000"/>
                    <a:lumOff val="35000"/>
                  </a:schemeClr>
                </a:solidFill>
                <a:latin typeface="+mn-lt"/>
                <a:ea typeface="+mn-ea"/>
                <a:cs typeface="+mn-cs"/>
              </a:rPr>
              <a:t>Vers une sixième génération des enquêtes sur la main d’œuvre (EMO)</a:t>
            </a:r>
          </a:p>
        </p:txBody>
      </p:sp>
      <p:sp>
        <p:nvSpPr>
          <p:cNvPr id="2" name="Arrow: Right 1">
            <a:extLst>
              <a:ext uri="{FF2B5EF4-FFF2-40B4-BE49-F238E27FC236}">
                <a16:creationId xmlns:a16="http://schemas.microsoft.com/office/drawing/2014/main" id="{9EFABF03-1A0C-B55D-5AA6-85C20E59DCAF}"/>
              </a:ext>
            </a:extLst>
          </p:cNvPr>
          <p:cNvSpPr/>
          <p:nvPr/>
        </p:nvSpPr>
        <p:spPr>
          <a:xfrm>
            <a:off x="693019" y="3118585"/>
            <a:ext cx="221381" cy="144379"/>
          </a:xfrm>
          <a:prstGeom prst="rightArrow">
            <a:avLst/>
          </a:prstGeom>
          <a:solidFill>
            <a:schemeClr val="bg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MA"/>
          </a:p>
        </p:txBody>
      </p:sp>
      <p:sp>
        <p:nvSpPr>
          <p:cNvPr id="10" name="TextBox 9">
            <a:extLst>
              <a:ext uri="{FF2B5EF4-FFF2-40B4-BE49-F238E27FC236}">
                <a16:creationId xmlns:a16="http://schemas.microsoft.com/office/drawing/2014/main" id="{4281376C-2C61-FCBC-5F6E-8220E5C20F7B}"/>
              </a:ext>
            </a:extLst>
          </p:cNvPr>
          <p:cNvSpPr txBox="1"/>
          <p:nvPr/>
        </p:nvSpPr>
        <p:spPr>
          <a:xfrm>
            <a:off x="983576" y="1248007"/>
            <a:ext cx="10721487" cy="1384995"/>
          </a:xfrm>
          <a:prstGeom prst="rect">
            <a:avLst/>
          </a:prstGeom>
          <a:noFill/>
        </p:spPr>
        <p:txBody>
          <a:bodyPr wrap="square">
            <a:spAutoFit/>
          </a:bodyPr>
          <a:lstStyle/>
          <a:p>
            <a:r>
              <a:rPr lang="fr-FR" sz="2800" b="1" spc="100" dirty="0">
                <a:solidFill>
                  <a:schemeClr val="tx1">
                    <a:lumMod val="65000"/>
                    <a:lumOff val="35000"/>
                  </a:schemeClr>
                </a:solidFill>
                <a:latin typeface="+mj-lt"/>
                <a:ea typeface="+mj-ea"/>
                <a:cs typeface="+mj-cs"/>
              </a:rPr>
              <a:t>Les enquêtes sur la main-d’œuvre : une dynamique permanente d’innovation technique et méthodologique.</a:t>
            </a:r>
            <a:br>
              <a:rPr lang="fr-FR" sz="2800" b="1" spc="100" dirty="0">
                <a:solidFill>
                  <a:schemeClr val="tx1">
                    <a:lumMod val="65000"/>
                    <a:lumOff val="35000"/>
                  </a:schemeClr>
                </a:solidFill>
                <a:latin typeface="+mj-lt"/>
                <a:ea typeface="+mj-ea"/>
                <a:cs typeface="+mj-cs"/>
              </a:rPr>
            </a:br>
            <a:endParaRPr lang="fr-MA" sz="2800" b="1" spc="100"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val="22594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D1FF-E549-DAAF-1775-1CA8476DA16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9C4950B-3F69-3887-0563-6EF5D1522313}"/>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43C14642-DF6C-2858-9E98-59170436B850}"/>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CB97FF3-19F1-4291-4801-BE97D727376A}"/>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8D521F32-39A0-2AB1-31DB-18995E1F18AD}"/>
              </a:ext>
            </a:extLst>
          </p:cNvPr>
          <p:cNvSpPr txBox="1"/>
          <p:nvPr/>
        </p:nvSpPr>
        <p:spPr>
          <a:xfrm>
            <a:off x="992458" y="2815175"/>
            <a:ext cx="10484005" cy="954107"/>
          </a:xfrm>
          <a:prstGeom prst="rect">
            <a:avLst/>
          </a:prstGeom>
          <a:noFill/>
        </p:spPr>
        <p:txBody>
          <a:bodyPr wrap="square">
            <a:spAutoFit/>
          </a:bodyPr>
          <a:lstStyle/>
          <a:p>
            <a:pPr algn="ctr"/>
            <a:r>
              <a:rPr lang="fr-FR" sz="2800" b="1" dirty="0">
                <a:solidFill>
                  <a:schemeClr val="tx1">
                    <a:lumMod val="65000"/>
                    <a:lumOff val="35000"/>
                  </a:schemeClr>
                </a:solidFill>
              </a:rPr>
              <a:t>II. Les enquêtes sur la main-d’œuvre : pilier du système d’information sur le marché du travail.</a:t>
            </a:r>
          </a:p>
        </p:txBody>
      </p:sp>
    </p:spTree>
    <p:extLst>
      <p:ext uri="{BB962C8B-B14F-4D97-AF65-F5344CB8AC3E}">
        <p14:creationId xmlns:p14="http://schemas.microsoft.com/office/powerpoint/2010/main" val="358759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F2C1-C228-90C0-B335-1AC6D7D6723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3FD9134-951B-5E1F-30FE-174E5047000A}"/>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04EDE8D2-0B8E-07EB-ADD7-AF5B86A9EDD8}"/>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E137E049-18AF-79CE-FADD-AF0FB9F3BECC}"/>
              </a:ext>
            </a:extLst>
          </p:cNvPr>
          <p:cNvPicPr>
            <a:picLocks noChangeAspect="1"/>
          </p:cNvPicPr>
          <p:nvPr/>
        </p:nvPicPr>
        <p:blipFill>
          <a:blip r:embed="rId5"/>
          <a:stretch>
            <a:fillRect/>
          </a:stretch>
        </p:blipFill>
        <p:spPr>
          <a:xfrm>
            <a:off x="992458" y="257407"/>
            <a:ext cx="3778776" cy="990600"/>
          </a:xfrm>
          <a:prstGeom prst="rect">
            <a:avLst/>
          </a:prstGeom>
        </p:spPr>
      </p:pic>
      <p:sp>
        <p:nvSpPr>
          <p:cNvPr id="9" name="TextBox 8">
            <a:extLst>
              <a:ext uri="{FF2B5EF4-FFF2-40B4-BE49-F238E27FC236}">
                <a16:creationId xmlns:a16="http://schemas.microsoft.com/office/drawing/2014/main" id="{48631364-6DA6-585C-4097-79E3EF18AC47}"/>
              </a:ext>
            </a:extLst>
          </p:cNvPr>
          <p:cNvSpPr txBox="1"/>
          <p:nvPr/>
        </p:nvSpPr>
        <p:spPr>
          <a:xfrm>
            <a:off x="886579" y="918479"/>
            <a:ext cx="10134346" cy="830997"/>
          </a:xfrm>
          <a:prstGeom prst="rect">
            <a:avLst/>
          </a:prstGeom>
          <a:noFill/>
        </p:spPr>
        <p:txBody>
          <a:bodyPr wrap="square">
            <a:spAutoFit/>
          </a:bodyPr>
          <a:lstStyle/>
          <a:p>
            <a:endParaRPr lang="fr-FR" sz="2400" b="1" dirty="0">
              <a:solidFill>
                <a:schemeClr val="tx1">
                  <a:lumMod val="65000"/>
                  <a:lumOff val="35000"/>
                </a:schemeClr>
              </a:solidFill>
            </a:endParaRPr>
          </a:p>
          <a:p>
            <a:r>
              <a:rPr lang="fr-FR" sz="2400" b="1" dirty="0">
                <a:solidFill>
                  <a:schemeClr val="tx1">
                    <a:lumMod val="65000"/>
                    <a:lumOff val="35000"/>
                  </a:schemeClr>
                </a:solidFill>
              </a:rPr>
              <a:t>Principales sources d’information sur le marché du travail</a:t>
            </a:r>
            <a:endParaRPr lang="fr-FR" sz="2400" b="1" kern="1200" dirty="0">
              <a:solidFill>
                <a:schemeClr val="tx1">
                  <a:lumMod val="65000"/>
                  <a:lumOff val="35000"/>
                </a:schemeClr>
              </a:solidFill>
              <a:latin typeface="+mn-lt"/>
              <a:ea typeface="+mn-ea"/>
              <a:cs typeface="+mn-cs"/>
            </a:endParaRPr>
          </a:p>
        </p:txBody>
      </p:sp>
      <p:sp>
        <p:nvSpPr>
          <p:cNvPr id="10" name="TextBox 9">
            <a:extLst>
              <a:ext uri="{FF2B5EF4-FFF2-40B4-BE49-F238E27FC236}">
                <a16:creationId xmlns:a16="http://schemas.microsoft.com/office/drawing/2014/main" id="{9516E1F2-20AD-722F-3A31-B2A38FC8C26F}"/>
              </a:ext>
            </a:extLst>
          </p:cNvPr>
          <p:cNvSpPr txBox="1"/>
          <p:nvPr/>
        </p:nvSpPr>
        <p:spPr>
          <a:xfrm>
            <a:off x="886579" y="1749476"/>
            <a:ext cx="11192852" cy="5447645"/>
          </a:xfrm>
          <a:prstGeom prst="rect">
            <a:avLst/>
          </a:prstGeom>
          <a:noFill/>
        </p:spPr>
        <p:txBody>
          <a:bodyPr wrap="square">
            <a:spAutoFit/>
          </a:bodyPr>
          <a:lstStyle/>
          <a:p>
            <a:pPr>
              <a:buNone/>
            </a:pPr>
            <a:r>
              <a:rPr lang="fr-FR" sz="1400" dirty="0"/>
              <a:t>📊 </a:t>
            </a:r>
            <a:r>
              <a:rPr lang="fr-FR" sz="1400" b="1" dirty="0"/>
              <a:t>1</a:t>
            </a:r>
            <a:r>
              <a:rPr lang="fr-FR" b="1" dirty="0"/>
              <a:t>. Enquêtes et opérations statistiques auprès des ménages</a:t>
            </a:r>
          </a:p>
          <a:p>
            <a:r>
              <a:rPr lang="fr-FR" dirty="0"/>
              <a:t>- Dispositif des Enquêtes sur l’emploi (ENE) : principale source pour mesurer l’activité, l’emploi, le chômage et les caractéristiques de la main-d’œuvre.</a:t>
            </a:r>
          </a:p>
          <a:p>
            <a:r>
              <a:rPr lang="fr-FR" dirty="0"/>
              <a:t>- Recensement général de la population et de l’habitat (RGPH) : source structurante permettant une mesure exhaustive des caractéristiques démographiques et socio-économiques de la population.</a:t>
            </a:r>
          </a:p>
          <a:p>
            <a:r>
              <a:rPr lang="fr-FR" dirty="0"/>
              <a:t>- Autres enquêtes auprès des ménages à caractère sociodémographique.</a:t>
            </a:r>
          </a:p>
          <a:p>
            <a:endParaRPr lang="fr-FR" sz="1400" dirty="0"/>
          </a:p>
          <a:p>
            <a:r>
              <a:rPr lang="fr-FR" sz="1400" b="1" dirty="0"/>
              <a:t>🏭 </a:t>
            </a:r>
            <a:r>
              <a:rPr lang="fr-FR" b="1" dirty="0"/>
              <a:t>2. Enquêtes auprès des entreprises organisées et des unités de production informelles</a:t>
            </a:r>
            <a:endParaRPr lang="fr-FR" dirty="0"/>
          </a:p>
          <a:p>
            <a:r>
              <a:rPr lang="fr-FR" b="1" dirty="0"/>
              <a:t>- Enquêtes auprès des entreprises organisées</a:t>
            </a:r>
            <a:r>
              <a:rPr lang="fr-FR" dirty="0"/>
              <a:t> : permettent de mesurer l’emploi salarié et sa structure, en plus d’analyser les caractéristiques économiques des entreprises selon les branches d’activité.</a:t>
            </a:r>
          </a:p>
          <a:p>
            <a:r>
              <a:rPr lang="fr-FR" b="1" dirty="0"/>
              <a:t>- Recensements économiques</a:t>
            </a:r>
            <a:r>
              <a:rPr lang="fr-FR" dirty="0"/>
              <a:t> : opérations de grande envergure visant à dénombrer et caractériser l’ensemble des établissements, l’emploi occupé à titre permanent et non permanent.</a:t>
            </a:r>
          </a:p>
          <a:p>
            <a:r>
              <a:rPr lang="fr-FR" b="1" dirty="0"/>
              <a:t>- Enquêtes sur le secteur informel</a:t>
            </a:r>
            <a:r>
              <a:rPr lang="fr-FR" dirty="0"/>
              <a:t> : permettent d’analyser l’activité des unités de production informelles et leur contribution à l’emploi global.</a:t>
            </a:r>
          </a:p>
          <a:p>
            <a:endParaRPr lang="fr-FR" sz="1400" dirty="0"/>
          </a:p>
          <a:p>
            <a:r>
              <a:rPr lang="fr-FR" sz="1400" b="1" dirty="0"/>
              <a:t>🗂️ 3</a:t>
            </a:r>
            <a:r>
              <a:rPr lang="fr-FR" b="1" dirty="0"/>
              <a:t>. Sources administratives</a:t>
            </a:r>
          </a:p>
          <a:p>
            <a:r>
              <a:rPr lang="fr-FR" dirty="0"/>
              <a:t>Données issues de la CNSS, ANAPEC et autres organismes publics : </a:t>
            </a:r>
            <a:r>
              <a:rPr lang="fr-MA" dirty="0"/>
              <a:t>nombre de salariés déclarés, prestations sociales versées (AMO), </a:t>
            </a:r>
            <a:r>
              <a:rPr lang="fr-FR" dirty="0"/>
              <a:t>Extension de la couverture sociale… </a:t>
            </a:r>
          </a:p>
          <a:p>
            <a:endParaRPr lang="fr-FR" dirty="0"/>
          </a:p>
          <a:p>
            <a:pPr marL="742950" lvl="1" indent="-285750">
              <a:buFont typeface="Arial" panose="020B0604020202020204" pitchFamily="34" charset="0"/>
              <a:buChar char="•"/>
            </a:pPr>
            <a:endParaRPr lang="fr-FR" sz="1400" dirty="0"/>
          </a:p>
        </p:txBody>
      </p:sp>
      <p:sp>
        <p:nvSpPr>
          <p:cNvPr id="2" name="Rectangle 1">
            <a:extLst>
              <a:ext uri="{FF2B5EF4-FFF2-40B4-BE49-F238E27FC236}">
                <a16:creationId xmlns:a16="http://schemas.microsoft.com/office/drawing/2014/main" id="{19D84E24-EE26-C3CB-3D4C-E93FFAA019E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Écrire un message à Copilot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493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0152-3FC0-2308-E9BF-53514A724013}"/>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E7A12A0-CA8D-470F-3CA1-1F0BD4BECEAA}"/>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F38D377E-B1E8-0604-42DA-9E5BEEB6F06D}"/>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4C08BB87-5951-3764-5332-B6D3B62B9029}"/>
              </a:ext>
            </a:extLst>
          </p:cNvPr>
          <p:cNvPicPr>
            <a:picLocks noChangeAspect="1"/>
          </p:cNvPicPr>
          <p:nvPr/>
        </p:nvPicPr>
        <p:blipFill>
          <a:blip r:embed="rId5"/>
          <a:stretch>
            <a:fillRect/>
          </a:stretch>
        </p:blipFill>
        <p:spPr>
          <a:xfrm>
            <a:off x="992458" y="257407"/>
            <a:ext cx="3778776" cy="990600"/>
          </a:xfrm>
          <a:prstGeom prst="rect">
            <a:avLst/>
          </a:prstGeom>
        </p:spPr>
      </p:pic>
      <p:sp>
        <p:nvSpPr>
          <p:cNvPr id="10" name="TextBox 9">
            <a:extLst>
              <a:ext uri="{FF2B5EF4-FFF2-40B4-BE49-F238E27FC236}">
                <a16:creationId xmlns:a16="http://schemas.microsoft.com/office/drawing/2014/main" id="{F27D98BF-A102-8AD6-935A-E72363CAE220}"/>
              </a:ext>
            </a:extLst>
          </p:cNvPr>
          <p:cNvSpPr txBox="1"/>
          <p:nvPr/>
        </p:nvSpPr>
        <p:spPr>
          <a:xfrm>
            <a:off x="798897" y="1282731"/>
            <a:ext cx="10677566" cy="954107"/>
          </a:xfrm>
          <a:prstGeom prst="rect">
            <a:avLst/>
          </a:prstGeom>
          <a:noFill/>
        </p:spPr>
        <p:txBody>
          <a:bodyPr wrap="square">
            <a:spAutoFit/>
          </a:bodyPr>
          <a:lstStyle/>
          <a:p>
            <a:pPr algn="just"/>
            <a:r>
              <a:rPr lang="fr-FR" sz="2800" b="1" u="sng" dirty="0">
                <a:solidFill>
                  <a:schemeClr val="tx2"/>
                </a:solidFill>
                <a:hlinkClick r:id="rId6" action="ppaction://hlinkfile">
                  <a:extLst>
                    <a:ext uri="{A12FA001-AC4F-418D-AE19-62706E023703}">
                      <ahyp:hlinkClr xmlns:ahyp="http://schemas.microsoft.com/office/drawing/2018/hyperlinkcolor" val="tx"/>
                    </a:ext>
                  </a:extLst>
                </a:hlinkClick>
              </a:rPr>
              <a:t>Dimension méthodologique et organisationnelle des enquêtes sur la main-d’œuvre</a:t>
            </a:r>
            <a:r>
              <a:rPr lang="fr-MA" sz="2800" b="1" u="sng" dirty="0">
                <a:solidFill>
                  <a:schemeClr val="tx2"/>
                </a:solidFill>
                <a:hlinkClick r:id="rId6" action="ppaction://hlinkfile">
                  <a:extLst>
                    <a:ext uri="{A12FA001-AC4F-418D-AE19-62706E023703}">
                      <ahyp:hlinkClr xmlns:ahyp="http://schemas.microsoft.com/office/drawing/2018/hyperlinkcolor" val="tx"/>
                    </a:ext>
                  </a:extLst>
                </a:hlinkClick>
              </a:rPr>
              <a:t>.</a:t>
            </a:r>
            <a:endParaRPr lang="fr-MA" sz="2800" u="sng" dirty="0">
              <a:solidFill>
                <a:schemeClr val="tx2"/>
              </a:solidFill>
            </a:endParaRPr>
          </a:p>
        </p:txBody>
      </p:sp>
      <p:pic>
        <p:nvPicPr>
          <p:cNvPr id="3" name="Picture 2">
            <a:extLst>
              <a:ext uri="{FF2B5EF4-FFF2-40B4-BE49-F238E27FC236}">
                <a16:creationId xmlns:a16="http://schemas.microsoft.com/office/drawing/2014/main" id="{AADC1422-4E08-B485-82A3-B615BCF51A20}"/>
              </a:ext>
            </a:extLst>
          </p:cNvPr>
          <p:cNvPicPr>
            <a:picLocks noChangeAspect="1"/>
          </p:cNvPicPr>
          <p:nvPr/>
        </p:nvPicPr>
        <p:blipFill>
          <a:blip r:embed="rId7"/>
          <a:stretch>
            <a:fillRect/>
          </a:stretch>
        </p:blipFill>
        <p:spPr>
          <a:xfrm>
            <a:off x="1540042" y="2271563"/>
            <a:ext cx="8970745" cy="4285968"/>
          </a:xfrm>
          <a:prstGeom prst="rect">
            <a:avLst/>
          </a:prstGeom>
        </p:spPr>
      </p:pic>
    </p:spTree>
    <p:extLst>
      <p:ext uri="{BB962C8B-B14F-4D97-AF65-F5344CB8AC3E}">
        <p14:creationId xmlns:p14="http://schemas.microsoft.com/office/powerpoint/2010/main" val="3353257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Blank">
  <a:themeElements>
    <a:clrScheme name="Blank 13">
      <a:dk1>
        <a:srgbClr val="000000"/>
      </a:dk1>
      <a:lt1>
        <a:srgbClr val="FFFFFF"/>
      </a:lt1>
      <a:dk2>
        <a:srgbClr val="28476C"/>
      </a:dk2>
      <a:lt2>
        <a:srgbClr val="969696"/>
      </a:lt2>
      <a:accent1>
        <a:srgbClr val="FFFFFF"/>
      </a:accent1>
      <a:accent2>
        <a:srgbClr val="DCE6F2"/>
      </a:accent2>
      <a:accent3>
        <a:srgbClr val="FFFFFF"/>
      </a:accent3>
      <a:accent4>
        <a:srgbClr val="000000"/>
      </a:accent4>
      <a:accent5>
        <a:srgbClr val="FFFFFF"/>
      </a:accent5>
      <a:accent6>
        <a:srgbClr val="C7D0DB"/>
      </a:accent6>
      <a:hlink>
        <a:srgbClr val="95B3D7"/>
      </a:hlink>
      <a:folHlink>
        <a:srgbClr val="4476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1">
        <a:dk1>
          <a:srgbClr val="000000"/>
        </a:dk1>
        <a:lt1>
          <a:srgbClr val="FFFFFF"/>
        </a:lt1>
        <a:dk2>
          <a:srgbClr val="2D5A87"/>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2D5A87"/>
        </a:dk2>
        <a:lt2>
          <a:srgbClr val="8E9E8E"/>
        </a:lt2>
        <a:accent1>
          <a:srgbClr val="FFFFFF"/>
        </a:accent1>
        <a:accent2>
          <a:srgbClr val="D8DED8"/>
        </a:accent2>
        <a:accent3>
          <a:srgbClr val="FFFFFF"/>
        </a:accent3>
        <a:accent4>
          <a:srgbClr val="000000"/>
        </a:accent4>
        <a:accent5>
          <a:srgbClr val="FFFFFF"/>
        </a:accent5>
        <a:accent6>
          <a:srgbClr val="C4C9C4"/>
        </a:accent6>
        <a:hlink>
          <a:srgbClr val="FF9900"/>
        </a:hlink>
        <a:folHlink>
          <a:srgbClr val="5E4B40"/>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28476C"/>
        </a:dk2>
        <a:lt2>
          <a:srgbClr val="969696"/>
        </a:lt2>
        <a:accent1>
          <a:srgbClr val="FFFFFF"/>
        </a:accent1>
        <a:accent2>
          <a:srgbClr val="DCE6F2"/>
        </a:accent2>
        <a:accent3>
          <a:srgbClr val="FFFFFF"/>
        </a:accent3>
        <a:accent4>
          <a:srgbClr val="000000"/>
        </a:accent4>
        <a:accent5>
          <a:srgbClr val="FFFFFF"/>
        </a:accent5>
        <a:accent6>
          <a:srgbClr val="C7D0DB"/>
        </a:accent6>
        <a:hlink>
          <a:srgbClr val="95B3D7"/>
        </a:hlink>
        <a:folHlink>
          <a:srgbClr val="447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28062</TotalTime>
  <Words>992</Words>
  <Application>Microsoft Office PowerPoint</Application>
  <PresentationFormat>Widescreen</PresentationFormat>
  <Paragraphs>116</Paragraphs>
  <Slides>15</Slides>
  <Notes>12</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Barlow</vt:lpstr>
      <vt:lpstr>Calibri</vt:lpstr>
      <vt:lpstr>Montserrat Black</vt:lpstr>
      <vt:lpstr>Segoe UI</vt:lpstr>
      <vt:lpstr>Tw Cen MT</vt:lpstr>
      <vt:lpstr>Tw Cen MT Condensed</vt:lpstr>
      <vt:lpstr>Wingdings</vt:lpstr>
      <vt:lpstr>Wingdings 3</vt:lpstr>
      <vt:lpstr>Integral</vt:lpstr>
      <vt:lpstr>Blank</vt:lpstr>
      <vt:lpstr>PowerPoint Presentation</vt:lpstr>
      <vt:lpstr>PowerPoint Presentation</vt:lpstr>
      <vt:lpstr>PowerPoint Presentation</vt:lpstr>
      <vt:lpstr>PowerPoint Presentation</vt:lpstr>
      <vt:lpstr>    Les enquêtes sur la main-d’œuvre : une dynamique permanente d’innovation technique et méthodologique.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1ères Assises Nationales  de la Protection Sociale sous le thème :   Ensemble pour bâtir un système intégré  et pérenne de Protection Sociale</dc:title>
  <dc:creator>MAH AAI</dc:creator>
  <cp:lastModifiedBy>Administrateur</cp:lastModifiedBy>
  <cp:revision>401</cp:revision>
  <cp:lastPrinted>2025-10-16T09:29:32Z</cp:lastPrinted>
  <dcterms:created xsi:type="dcterms:W3CDTF">2018-09-14T14:58:30Z</dcterms:created>
  <dcterms:modified xsi:type="dcterms:W3CDTF">2025-10-20T14:16:00Z</dcterms:modified>
</cp:coreProperties>
</file>